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17" roundtripDataSignature="AMtx7mjzBq0OzMIrYg+P0qTQKgYh5/CW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customschemas.google.com/relationships/presentationmetadata" Target="meta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Relationship Id="rId4" Type="http://schemas.openxmlformats.org/officeDocument/2006/relationships/image" Target="../media/image4.png"/><Relationship Id="rId11" Type="http://schemas.openxmlformats.org/officeDocument/2006/relationships/image" Target="../media/image3.gif"/><Relationship Id="rId10" Type="http://schemas.openxmlformats.org/officeDocument/2006/relationships/image" Target="../media/image5.gif"/><Relationship Id="rId9" Type="http://schemas.openxmlformats.org/officeDocument/2006/relationships/image" Target="../media/image8.png"/><Relationship Id="rId5" Type="http://schemas.openxmlformats.org/officeDocument/2006/relationships/image" Target="../media/image2.png"/><Relationship Id="rId6" Type="http://schemas.openxmlformats.org/officeDocument/2006/relationships/image" Target="../media/image14.png"/><Relationship Id="rId7" Type="http://schemas.openxmlformats.org/officeDocument/2006/relationships/image" Target="../media/image11.png"/><Relationship Id="rId8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85.png"/><Relationship Id="rId10" Type="http://schemas.openxmlformats.org/officeDocument/2006/relationships/image" Target="../media/image79.png"/><Relationship Id="rId13" Type="http://schemas.openxmlformats.org/officeDocument/2006/relationships/image" Target="../media/image88.png"/><Relationship Id="rId1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80.png"/><Relationship Id="rId9" Type="http://schemas.openxmlformats.org/officeDocument/2006/relationships/image" Target="../media/image21.png"/><Relationship Id="rId15" Type="http://schemas.openxmlformats.org/officeDocument/2006/relationships/image" Target="../media/image81.gif"/><Relationship Id="rId14" Type="http://schemas.openxmlformats.org/officeDocument/2006/relationships/image" Target="../media/image83.gif"/><Relationship Id="rId17" Type="http://schemas.openxmlformats.org/officeDocument/2006/relationships/image" Target="../media/image90.gif"/><Relationship Id="rId16" Type="http://schemas.openxmlformats.org/officeDocument/2006/relationships/image" Target="../media/image86.gif"/><Relationship Id="rId5" Type="http://schemas.openxmlformats.org/officeDocument/2006/relationships/image" Target="../media/image14.png"/><Relationship Id="rId6" Type="http://schemas.openxmlformats.org/officeDocument/2006/relationships/image" Target="../media/image41.png"/><Relationship Id="rId7" Type="http://schemas.openxmlformats.org/officeDocument/2006/relationships/image" Target="../media/image55.png"/><Relationship Id="rId8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image" Target="../media/image92.png"/><Relationship Id="rId12" Type="http://schemas.openxmlformats.org/officeDocument/2006/relationships/image" Target="../media/image89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Relationship Id="rId4" Type="http://schemas.openxmlformats.org/officeDocument/2006/relationships/image" Target="../media/image93.png"/><Relationship Id="rId9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14.png"/><Relationship Id="rId8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Relationship Id="rId4" Type="http://schemas.openxmlformats.org/officeDocument/2006/relationships/image" Target="../media/image7.png"/><Relationship Id="rId11" Type="http://schemas.openxmlformats.org/officeDocument/2006/relationships/image" Target="../media/image10.png"/><Relationship Id="rId10" Type="http://schemas.openxmlformats.org/officeDocument/2006/relationships/image" Target="../media/image19.png"/><Relationship Id="rId12" Type="http://schemas.openxmlformats.org/officeDocument/2006/relationships/image" Target="../media/image76.gif"/><Relationship Id="rId9" Type="http://schemas.openxmlformats.org/officeDocument/2006/relationships/image" Target="../media/image55.png"/><Relationship Id="rId5" Type="http://schemas.openxmlformats.org/officeDocument/2006/relationships/image" Target="../media/image9.png"/><Relationship Id="rId6" Type="http://schemas.openxmlformats.org/officeDocument/2006/relationships/image" Target="../media/image6.png"/><Relationship Id="rId7" Type="http://schemas.openxmlformats.org/officeDocument/2006/relationships/image" Target="../media/image13.png"/><Relationship Id="rId8" Type="http://schemas.openxmlformats.org/officeDocument/2006/relationships/image" Target="../media/image82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20.png"/><Relationship Id="rId13" Type="http://schemas.openxmlformats.org/officeDocument/2006/relationships/image" Target="../media/image48.gif"/><Relationship Id="rId12" Type="http://schemas.openxmlformats.org/officeDocument/2006/relationships/image" Target="../media/image25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16.png"/><Relationship Id="rId9" Type="http://schemas.openxmlformats.org/officeDocument/2006/relationships/image" Target="../media/image26.png"/><Relationship Id="rId5" Type="http://schemas.openxmlformats.org/officeDocument/2006/relationships/image" Target="../media/image22.png"/><Relationship Id="rId6" Type="http://schemas.openxmlformats.org/officeDocument/2006/relationships/image" Target="../media/image21.png"/><Relationship Id="rId7" Type="http://schemas.openxmlformats.org/officeDocument/2006/relationships/image" Target="../media/image15.png"/><Relationship Id="rId8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18.png"/><Relationship Id="rId5" Type="http://schemas.openxmlformats.org/officeDocument/2006/relationships/image" Target="../media/image55.png"/><Relationship Id="rId6" Type="http://schemas.openxmlformats.org/officeDocument/2006/relationships/image" Target="../media/image24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gif"/><Relationship Id="rId10" Type="http://schemas.openxmlformats.org/officeDocument/2006/relationships/image" Target="../media/image35.png"/><Relationship Id="rId13" Type="http://schemas.openxmlformats.org/officeDocument/2006/relationships/image" Target="../media/image31.gif"/><Relationship Id="rId12" Type="http://schemas.openxmlformats.org/officeDocument/2006/relationships/image" Target="../media/image30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47.png"/><Relationship Id="rId9" Type="http://schemas.openxmlformats.org/officeDocument/2006/relationships/image" Target="../media/image36.png"/><Relationship Id="rId5" Type="http://schemas.openxmlformats.org/officeDocument/2006/relationships/image" Target="../media/image27.png"/><Relationship Id="rId6" Type="http://schemas.openxmlformats.org/officeDocument/2006/relationships/image" Target="../media/image33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3.png"/><Relationship Id="rId10" Type="http://schemas.openxmlformats.org/officeDocument/2006/relationships/image" Target="../media/image41.png"/><Relationship Id="rId13" Type="http://schemas.openxmlformats.org/officeDocument/2006/relationships/image" Target="../media/image52.png"/><Relationship Id="rId1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34.png"/><Relationship Id="rId9" Type="http://schemas.openxmlformats.org/officeDocument/2006/relationships/image" Target="../media/image46.png"/><Relationship Id="rId15" Type="http://schemas.openxmlformats.org/officeDocument/2006/relationships/image" Target="../media/image51.png"/><Relationship Id="rId14" Type="http://schemas.openxmlformats.org/officeDocument/2006/relationships/image" Target="../media/image54.png"/><Relationship Id="rId17" Type="http://schemas.openxmlformats.org/officeDocument/2006/relationships/image" Target="../media/image49.gif"/><Relationship Id="rId16" Type="http://schemas.openxmlformats.org/officeDocument/2006/relationships/image" Target="../media/image44.gif"/><Relationship Id="rId5" Type="http://schemas.openxmlformats.org/officeDocument/2006/relationships/image" Target="../media/image37.png"/><Relationship Id="rId6" Type="http://schemas.openxmlformats.org/officeDocument/2006/relationships/image" Target="../media/image53.png"/><Relationship Id="rId18" Type="http://schemas.openxmlformats.org/officeDocument/2006/relationships/image" Target="../media/image50.gif"/><Relationship Id="rId7" Type="http://schemas.openxmlformats.org/officeDocument/2006/relationships/image" Target="../media/image40.png"/><Relationship Id="rId8" Type="http://schemas.openxmlformats.org/officeDocument/2006/relationships/image" Target="../media/image42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3.png"/><Relationship Id="rId10" Type="http://schemas.openxmlformats.org/officeDocument/2006/relationships/image" Target="../media/image41.png"/><Relationship Id="rId13" Type="http://schemas.openxmlformats.org/officeDocument/2006/relationships/image" Target="../media/image61.png"/><Relationship Id="rId1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34.png"/><Relationship Id="rId9" Type="http://schemas.openxmlformats.org/officeDocument/2006/relationships/image" Target="../media/image46.png"/><Relationship Id="rId15" Type="http://schemas.openxmlformats.org/officeDocument/2006/relationships/image" Target="../media/image87.gif"/><Relationship Id="rId14" Type="http://schemas.openxmlformats.org/officeDocument/2006/relationships/image" Target="../media/image60.png"/><Relationship Id="rId16" Type="http://schemas.openxmlformats.org/officeDocument/2006/relationships/image" Target="../media/image58.gif"/><Relationship Id="rId5" Type="http://schemas.openxmlformats.org/officeDocument/2006/relationships/image" Target="../media/image37.png"/><Relationship Id="rId6" Type="http://schemas.openxmlformats.org/officeDocument/2006/relationships/image" Target="../media/image53.png"/><Relationship Id="rId7" Type="http://schemas.openxmlformats.org/officeDocument/2006/relationships/image" Target="../media/image40.png"/><Relationship Id="rId8" Type="http://schemas.openxmlformats.org/officeDocument/2006/relationships/image" Target="../media/image42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66.png"/><Relationship Id="rId10" Type="http://schemas.openxmlformats.org/officeDocument/2006/relationships/image" Target="../media/image67.png"/><Relationship Id="rId13" Type="http://schemas.openxmlformats.org/officeDocument/2006/relationships/image" Target="../media/image63.gif"/><Relationship Id="rId12" Type="http://schemas.openxmlformats.org/officeDocument/2006/relationships/image" Target="../media/image91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6.gif"/><Relationship Id="rId5" Type="http://schemas.openxmlformats.org/officeDocument/2006/relationships/image" Target="../media/image56.png"/><Relationship Id="rId6" Type="http://schemas.openxmlformats.org/officeDocument/2006/relationships/image" Target="../media/image59.png"/><Relationship Id="rId7" Type="http://schemas.openxmlformats.org/officeDocument/2006/relationships/image" Target="../media/image57.png"/><Relationship Id="rId8" Type="http://schemas.openxmlformats.org/officeDocument/2006/relationships/image" Target="../media/image62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72.png"/><Relationship Id="rId10" Type="http://schemas.openxmlformats.org/officeDocument/2006/relationships/image" Target="../media/image78.png"/><Relationship Id="rId13" Type="http://schemas.openxmlformats.org/officeDocument/2006/relationships/image" Target="../media/image73.gif"/><Relationship Id="rId1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image" Target="../media/image45.png"/><Relationship Id="rId9" Type="http://schemas.openxmlformats.org/officeDocument/2006/relationships/image" Target="../media/image71.png"/><Relationship Id="rId15" Type="http://schemas.openxmlformats.org/officeDocument/2006/relationships/image" Target="../media/image75.gif"/><Relationship Id="rId14" Type="http://schemas.openxmlformats.org/officeDocument/2006/relationships/image" Target="../media/image70.gif"/><Relationship Id="rId5" Type="http://schemas.openxmlformats.org/officeDocument/2006/relationships/image" Target="../media/image59.png"/><Relationship Id="rId6" Type="http://schemas.openxmlformats.org/officeDocument/2006/relationships/image" Target="../media/image74.png"/><Relationship Id="rId7" Type="http://schemas.openxmlformats.org/officeDocument/2006/relationships/image" Target="../media/image65.png"/><Relationship Id="rId8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22" l="0" r="0" t="-9222"/>
            </a:stretch>
          </a:blip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 rot="1065707">
            <a:off x="13434143" y="171380"/>
            <a:ext cx="3030296" cy="3076443"/>
          </a:xfrm>
          <a:custGeom>
            <a:rect b="b" l="l" r="r" t="t"/>
            <a:pathLst>
              <a:path extrusionOk="0" h="3076443" w="3030296">
                <a:moveTo>
                  <a:pt x="0" y="0"/>
                </a:moveTo>
                <a:lnTo>
                  <a:pt x="3030296" y="0"/>
                </a:lnTo>
                <a:lnTo>
                  <a:pt x="3030296" y="3076443"/>
                </a:lnTo>
                <a:lnTo>
                  <a:pt x="0" y="30764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 flipH="1" rot="10039162">
            <a:off x="1825208" y="7845872"/>
            <a:ext cx="4385288" cy="2824856"/>
          </a:xfrm>
          <a:custGeom>
            <a:rect b="b" l="l" r="r" t="t"/>
            <a:pathLst>
              <a:path extrusionOk="0" h="2824856" w="4385288">
                <a:moveTo>
                  <a:pt x="4385287" y="0"/>
                </a:moveTo>
                <a:lnTo>
                  <a:pt x="0" y="0"/>
                </a:lnTo>
                <a:lnTo>
                  <a:pt x="0" y="2824856"/>
                </a:lnTo>
                <a:lnTo>
                  <a:pt x="4385287" y="2824856"/>
                </a:lnTo>
                <a:lnTo>
                  <a:pt x="4385287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"/>
          <p:cNvSpPr/>
          <p:nvPr/>
        </p:nvSpPr>
        <p:spPr>
          <a:xfrm>
            <a:off x="-1003679" y="-879764"/>
            <a:ext cx="3181319" cy="2930790"/>
          </a:xfrm>
          <a:custGeom>
            <a:rect b="b" l="l" r="r" t="t"/>
            <a:pathLst>
              <a:path extrusionOk="0" h="2930790" w="3181319">
                <a:moveTo>
                  <a:pt x="0" y="0"/>
                </a:moveTo>
                <a:lnTo>
                  <a:pt x="3181319" y="0"/>
                </a:lnTo>
                <a:lnTo>
                  <a:pt x="3181319" y="2930791"/>
                </a:lnTo>
                <a:lnTo>
                  <a:pt x="0" y="29307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1"/>
          <p:cNvSpPr/>
          <p:nvPr/>
        </p:nvSpPr>
        <p:spPr>
          <a:xfrm rot="-720768">
            <a:off x="3156616" y="160858"/>
            <a:ext cx="2886807" cy="2085718"/>
          </a:xfrm>
          <a:custGeom>
            <a:rect b="b" l="l" r="r" t="t"/>
            <a:pathLst>
              <a:path extrusionOk="0" h="2085718" w="2886807">
                <a:moveTo>
                  <a:pt x="0" y="0"/>
                </a:moveTo>
                <a:lnTo>
                  <a:pt x="2886807" y="0"/>
                </a:lnTo>
                <a:lnTo>
                  <a:pt x="2886807" y="2085717"/>
                </a:lnTo>
                <a:lnTo>
                  <a:pt x="0" y="20857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"/>
          <p:cNvSpPr/>
          <p:nvPr/>
        </p:nvSpPr>
        <p:spPr>
          <a:xfrm rot="831777">
            <a:off x="14924044" y="4846968"/>
            <a:ext cx="3279820" cy="1794335"/>
          </a:xfrm>
          <a:custGeom>
            <a:rect b="b" l="l" r="r" t="t"/>
            <a:pathLst>
              <a:path extrusionOk="0" h="1794335" w="3279820">
                <a:moveTo>
                  <a:pt x="0" y="0"/>
                </a:moveTo>
                <a:lnTo>
                  <a:pt x="3279820" y="0"/>
                </a:lnTo>
                <a:lnTo>
                  <a:pt x="3279820" y="1794335"/>
                </a:lnTo>
                <a:lnTo>
                  <a:pt x="0" y="1794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"/>
          <p:cNvSpPr/>
          <p:nvPr/>
        </p:nvSpPr>
        <p:spPr>
          <a:xfrm>
            <a:off x="11375999" y="7503393"/>
            <a:ext cx="6014324" cy="4114800"/>
          </a:xfrm>
          <a:custGeom>
            <a:rect b="b" l="l" r="r" t="t"/>
            <a:pathLst>
              <a:path extrusionOk="0" h="4114800" w="6014324">
                <a:moveTo>
                  <a:pt x="0" y="0"/>
                </a:moveTo>
                <a:lnTo>
                  <a:pt x="6014324" y="0"/>
                </a:lnTo>
                <a:lnTo>
                  <a:pt x="60143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91" name="Google Shape;91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649849" y="1331193"/>
            <a:ext cx="7242048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515107" y="0"/>
            <a:ext cx="8229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2752687" y="3286154"/>
            <a:ext cx="13811400" cy="19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82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СТУДИЈСКО </a:t>
            </a:r>
            <a:endParaRPr sz="100"/>
          </a:p>
        </p:txBody>
      </p:sp>
      <p:sp>
        <p:nvSpPr>
          <p:cNvPr id="94" name="Google Shape;94;p1"/>
          <p:cNvSpPr txBox="1"/>
          <p:nvPr/>
        </p:nvSpPr>
        <p:spPr>
          <a:xfrm>
            <a:off x="3970000" y="5421625"/>
            <a:ext cx="11610600" cy="18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38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ПУТОВАЊЕ</a:t>
            </a:r>
            <a:endParaRPr sz="400"/>
          </a:p>
        </p:txBody>
      </p:sp>
      <p:sp>
        <p:nvSpPr>
          <p:cNvPr id="95" name="Google Shape;95;p1"/>
          <p:cNvSpPr txBox="1"/>
          <p:nvPr/>
        </p:nvSpPr>
        <p:spPr>
          <a:xfrm>
            <a:off x="5889891" y="8380936"/>
            <a:ext cx="6508219" cy="6570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7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844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ТРЕЋИ РАЗРЕД</a:t>
            </a:r>
            <a:endParaRPr/>
          </a:p>
        </p:txBody>
      </p:sp>
      <p:sp>
        <p:nvSpPr>
          <p:cNvPr id="96" name="Google Shape;96;p1"/>
          <p:cNvSpPr txBox="1"/>
          <p:nvPr/>
        </p:nvSpPr>
        <p:spPr>
          <a:xfrm>
            <a:off x="6395936" y="378386"/>
            <a:ext cx="5496128" cy="12339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44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ГИМНАЗИЈА У ЛАЗАРЕВЦУ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22" l="0" r="0" t="-9222"/>
            </a:stretch>
          </a:blipFill>
          <a:ln>
            <a:noFill/>
          </a:ln>
        </p:spPr>
      </p:sp>
      <p:sp>
        <p:nvSpPr>
          <p:cNvPr id="244" name="Google Shape;244;p10"/>
          <p:cNvSpPr txBox="1"/>
          <p:nvPr/>
        </p:nvSpPr>
        <p:spPr>
          <a:xfrm>
            <a:off x="1577455" y="7562245"/>
            <a:ext cx="14092102" cy="27247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1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Поподневне сате ученици су провели у Марибору. Група ученика је у пратњи професора посетила Универзитет у Марибору. Професори и студенти Универзитета су представили нашим ученицима факултете, студијске програме, студентски живот и детаљно објаснили процедуру аплицирања и уписа за студенте из Србије. Ученици и професори су добили и пригодне поклоне.</a:t>
            </a:r>
            <a:endParaRPr/>
          </a:p>
          <a:p>
            <a:pPr indent="0" lvl="0" marL="0" marR="0" rtl="0" algn="just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601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0"/>
          <p:cNvSpPr/>
          <p:nvPr/>
        </p:nvSpPr>
        <p:spPr>
          <a:xfrm rot="-4746819">
            <a:off x="13257181" y="-362569"/>
            <a:ext cx="3584589" cy="2782537"/>
          </a:xfrm>
          <a:custGeom>
            <a:rect b="b" l="l" r="r" t="t"/>
            <a:pathLst>
              <a:path extrusionOk="0" h="2782537" w="3584589">
                <a:moveTo>
                  <a:pt x="0" y="0"/>
                </a:moveTo>
                <a:lnTo>
                  <a:pt x="3584589" y="0"/>
                </a:lnTo>
                <a:lnTo>
                  <a:pt x="3584589" y="2782538"/>
                </a:lnTo>
                <a:lnTo>
                  <a:pt x="0" y="2782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" name="Google Shape;246;p10"/>
          <p:cNvSpPr/>
          <p:nvPr/>
        </p:nvSpPr>
        <p:spPr>
          <a:xfrm flipH="1" rot="4768369">
            <a:off x="1455649" y="-289331"/>
            <a:ext cx="3584589" cy="2782537"/>
          </a:xfrm>
          <a:custGeom>
            <a:rect b="b" l="l" r="r" t="t"/>
            <a:pathLst>
              <a:path extrusionOk="0" h="2782537" w="3584589">
                <a:moveTo>
                  <a:pt x="0" y="2782537"/>
                </a:moveTo>
                <a:lnTo>
                  <a:pt x="3584589" y="2782537"/>
                </a:lnTo>
                <a:lnTo>
                  <a:pt x="3584589" y="0"/>
                </a:lnTo>
                <a:lnTo>
                  <a:pt x="0" y="0"/>
                </a:lnTo>
                <a:lnTo>
                  <a:pt x="0" y="2782537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7" name="Google Shape;247;p10"/>
          <p:cNvSpPr/>
          <p:nvPr/>
        </p:nvSpPr>
        <p:spPr>
          <a:xfrm>
            <a:off x="-1244296" y="7792905"/>
            <a:ext cx="3181319" cy="2930790"/>
          </a:xfrm>
          <a:custGeom>
            <a:rect b="b" l="l" r="r" t="t"/>
            <a:pathLst>
              <a:path extrusionOk="0" h="2930790" w="3181319">
                <a:moveTo>
                  <a:pt x="0" y="0"/>
                </a:moveTo>
                <a:lnTo>
                  <a:pt x="3181319" y="0"/>
                </a:lnTo>
                <a:lnTo>
                  <a:pt x="3181319" y="2930790"/>
                </a:lnTo>
                <a:lnTo>
                  <a:pt x="0" y="29307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8" name="Google Shape;248;p10"/>
          <p:cNvSpPr/>
          <p:nvPr/>
        </p:nvSpPr>
        <p:spPr>
          <a:xfrm>
            <a:off x="16598337" y="5143500"/>
            <a:ext cx="2245205" cy="2263121"/>
          </a:xfrm>
          <a:custGeom>
            <a:rect b="b" l="l" r="r" t="t"/>
            <a:pathLst>
              <a:path extrusionOk="0" h="2263121" w="2245205">
                <a:moveTo>
                  <a:pt x="0" y="0"/>
                </a:moveTo>
                <a:lnTo>
                  <a:pt x="2245205" y="0"/>
                </a:lnTo>
                <a:lnTo>
                  <a:pt x="2245205" y="2263121"/>
                </a:lnTo>
                <a:lnTo>
                  <a:pt x="0" y="2263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9" name="Google Shape;249;p10"/>
          <p:cNvSpPr/>
          <p:nvPr/>
        </p:nvSpPr>
        <p:spPr>
          <a:xfrm rot="515763">
            <a:off x="13722300" y="8756114"/>
            <a:ext cx="3894513" cy="1686000"/>
          </a:xfrm>
          <a:custGeom>
            <a:rect b="b" l="l" r="r" t="t"/>
            <a:pathLst>
              <a:path extrusionOk="0" h="1686000" w="3894513">
                <a:moveTo>
                  <a:pt x="0" y="0"/>
                </a:moveTo>
                <a:lnTo>
                  <a:pt x="3894513" y="0"/>
                </a:lnTo>
                <a:lnTo>
                  <a:pt x="3894513" y="1686000"/>
                </a:lnTo>
                <a:lnTo>
                  <a:pt x="0" y="168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" name="Google Shape;250;p10"/>
          <p:cNvSpPr/>
          <p:nvPr/>
        </p:nvSpPr>
        <p:spPr>
          <a:xfrm>
            <a:off x="-56083" y="3826281"/>
            <a:ext cx="1993106" cy="2057400"/>
          </a:xfrm>
          <a:custGeom>
            <a:rect b="b" l="l" r="r" t="t"/>
            <a:pathLst>
              <a:path extrusionOk="0" h="2057400" w="1993106">
                <a:moveTo>
                  <a:pt x="0" y="0"/>
                </a:moveTo>
                <a:lnTo>
                  <a:pt x="1993106" y="0"/>
                </a:lnTo>
                <a:lnTo>
                  <a:pt x="199310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1" name="Google Shape;251;p10"/>
          <p:cNvSpPr/>
          <p:nvPr/>
        </p:nvSpPr>
        <p:spPr>
          <a:xfrm>
            <a:off x="-2547563" y="357558"/>
            <a:ext cx="4484586" cy="2776706"/>
          </a:xfrm>
          <a:custGeom>
            <a:rect b="b" l="l" r="r" t="t"/>
            <a:pathLst>
              <a:path extrusionOk="0" h="2776706" w="4484586">
                <a:moveTo>
                  <a:pt x="0" y="0"/>
                </a:moveTo>
                <a:lnTo>
                  <a:pt x="4484586" y="0"/>
                </a:lnTo>
                <a:lnTo>
                  <a:pt x="4484586" y="2776707"/>
                </a:lnTo>
                <a:lnTo>
                  <a:pt x="0" y="27767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2" name="Google Shape;252;p10"/>
          <p:cNvSpPr/>
          <p:nvPr/>
        </p:nvSpPr>
        <p:spPr>
          <a:xfrm rot="-2325557">
            <a:off x="16370025" y="784566"/>
            <a:ext cx="2424239" cy="2565333"/>
          </a:xfrm>
          <a:custGeom>
            <a:rect b="b" l="l" r="r" t="t"/>
            <a:pathLst>
              <a:path extrusionOk="0" h="2565333" w="2424239">
                <a:moveTo>
                  <a:pt x="0" y="0"/>
                </a:moveTo>
                <a:lnTo>
                  <a:pt x="2424240" y="0"/>
                </a:lnTo>
                <a:lnTo>
                  <a:pt x="2424240" y="2565332"/>
                </a:lnTo>
                <a:lnTo>
                  <a:pt x="0" y="25653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10"/>
          <p:cNvSpPr/>
          <p:nvPr/>
        </p:nvSpPr>
        <p:spPr>
          <a:xfrm rot="-494666">
            <a:off x="-327324" y="568206"/>
            <a:ext cx="6499544" cy="4874658"/>
          </a:xfrm>
          <a:custGeom>
            <a:rect b="b" l="l" r="r" t="t"/>
            <a:pathLst>
              <a:path extrusionOk="0" h="4874658" w="6499544">
                <a:moveTo>
                  <a:pt x="0" y="0"/>
                </a:moveTo>
                <a:lnTo>
                  <a:pt x="6499544" y="0"/>
                </a:lnTo>
                <a:lnTo>
                  <a:pt x="6499544" y="4874658"/>
                </a:lnTo>
                <a:lnTo>
                  <a:pt x="0" y="48746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4" name="Google Shape;254;p10"/>
          <p:cNvSpPr/>
          <p:nvPr/>
        </p:nvSpPr>
        <p:spPr>
          <a:xfrm rot="836942">
            <a:off x="12417191" y="488238"/>
            <a:ext cx="6249170" cy="4707708"/>
          </a:xfrm>
          <a:custGeom>
            <a:rect b="b" l="l" r="r" t="t"/>
            <a:pathLst>
              <a:path extrusionOk="0" h="4707708" w="6249170">
                <a:moveTo>
                  <a:pt x="0" y="0"/>
                </a:moveTo>
                <a:lnTo>
                  <a:pt x="6249170" y="0"/>
                </a:lnTo>
                <a:lnTo>
                  <a:pt x="6249170" y="4707708"/>
                </a:lnTo>
                <a:lnTo>
                  <a:pt x="0" y="4707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10"/>
          <p:cNvSpPr/>
          <p:nvPr/>
        </p:nvSpPr>
        <p:spPr>
          <a:xfrm>
            <a:off x="5378624" y="2147943"/>
            <a:ext cx="7530751" cy="5644962"/>
          </a:xfrm>
          <a:custGeom>
            <a:rect b="b" l="l" r="r" t="t"/>
            <a:pathLst>
              <a:path extrusionOk="0" h="5644962" w="7530751">
                <a:moveTo>
                  <a:pt x="0" y="0"/>
                </a:moveTo>
                <a:lnTo>
                  <a:pt x="7530752" y="0"/>
                </a:lnTo>
                <a:lnTo>
                  <a:pt x="7530752" y="5644962"/>
                </a:lnTo>
                <a:lnTo>
                  <a:pt x="0" y="5644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56" name="Google Shape;256;p1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40470" y="4175612"/>
            <a:ext cx="3281460" cy="257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232039" y="308183"/>
            <a:ext cx="2749246" cy="2405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1719141" y="2842092"/>
            <a:ext cx="82296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-643244" y="2147943"/>
            <a:ext cx="8229600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22" l="0" r="0" t="-9222"/>
            </a:stretch>
          </a:blipFill>
          <a:ln>
            <a:noFill/>
          </a:ln>
        </p:spPr>
      </p:sp>
      <p:sp>
        <p:nvSpPr>
          <p:cNvPr id="265" name="Google Shape;265;p11"/>
          <p:cNvSpPr/>
          <p:nvPr/>
        </p:nvSpPr>
        <p:spPr>
          <a:xfrm>
            <a:off x="619678" y="1709601"/>
            <a:ext cx="17055907" cy="6097487"/>
          </a:xfrm>
          <a:custGeom>
            <a:rect b="b" l="l" r="r" t="t"/>
            <a:pathLst>
              <a:path extrusionOk="0" h="6097487" w="17055907">
                <a:moveTo>
                  <a:pt x="0" y="0"/>
                </a:moveTo>
                <a:lnTo>
                  <a:pt x="17055907" y="0"/>
                </a:lnTo>
                <a:lnTo>
                  <a:pt x="17055907" y="6097487"/>
                </a:lnTo>
                <a:lnTo>
                  <a:pt x="0" y="60974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" name="Google Shape;266;p11"/>
          <p:cNvSpPr/>
          <p:nvPr/>
        </p:nvSpPr>
        <p:spPr>
          <a:xfrm rot="1065707">
            <a:off x="13434143" y="171380"/>
            <a:ext cx="3030296" cy="3076443"/>
          </a:xfrm>
          <a:custGeom>
            <a:rect b="b" l="l" r="r" t="t"/>
            <a:pathLst>
              <a:path extrusionOk="0" h="3076443" w="3030296">
                <a:moveTo>
                  <a:pt x="0" y="0"/>
                </a:moveTo>
                <a:lnTo>
                  <a:pt x="3030296" y="0"/>
                </a:lnTo>
                <a:lnTo>
                  <a:pt x="3030296" y="3076443"/>
                </a:lnTo>
                <a:lnTo>
                  <a:pt x="0" y="30764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" name="Google Shape;267;p11"/>
          <p:cNvSpPr/>
          <p:nvPr/>
        </p:nvSpPr>
        <p:spPr>
          <a:xfrm flipH="1" rot="10039162">
            <a:off x="1825208" y="7845872"/>
            <a:ext cx="4385288" cy="2824856"/>
          </a:xfrm>
          <a:custGeom>
            <a:rect b="b" l="l" r="r" t="t"/>
            <a:pathLst>
              <a:path extrusionOk="0" h="2824856" w="4385288">
                <a:moveTo>
                  <a:pt x="4385287" y="0"/>
                </a:moveTo>
                <a:lnTo>
                  <a:pt x="0" y="0"/>
                </a:lnTo>
                <a:lnTo>
                  <a:pt x="0" y="2824856"/>
                </a:lnTo>
                <a:lnTo>
                  <a:pt x="4385287" y="2824856"/>
                </a:lnTo>
                <a:lnTo>
                  <a:pt x="4385287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" name="Google Shape;268;p11"/>
          <p:cNvSpPr/>
          <p:nvPr/>
        </p:nvSpPr>
        <p:spPr>
          <a:xfrm>
            <a:off x="-1003679" y="-879764"/>
            <a:ext cx="3181319" cy="2930790"/>
          </a:xfrm>
          <a:custGeom>
            <a:rect b="b" l="l" r="r" t="t"/>
            <a:pathLst>
              <a:path extrusionOk="0" h="2930790" w="3181319">
                <a:moveTo>
                  <a:pt x="0" y="0"/>
                </a:moveTo>
                <a:lnTo>
                  <a:pt x="3181319" y="0"/>
                </a:lnTo>
                <a:lnTo>
                  <a:pt x="3181319" y="2930791"/>
                </a:lnTo>
                <a:lnTo>
                  <a:pt x="0" y="29307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" name="Google Shape;269;p11"/>
          <p:cNvSpPr/>
          <p:nvPr/>
        </p:nvSpPr>
        <p:spPr>
          <a:xfrm rot="-720768">
            <a:off x="3156616" y="160858"/>
            <a:ext cx="2886807" cy="2085718"/>
          </a:xfrm>
          <a:custGeom>
            <a:rect b="b" l="l" r="r" t="t"/>
            <a:pathLst>
              <a:path extrusionOk="0" h="2085718" w="2886807">
                <a:moveTo>
                  <a:pt x="0" y="0"/>
                </a:moveTo>
                <a:lnTo>
                  <a:pt x="2886807" y="0"/>
                </a:lnTo>
                <a:lnTo>
                  <a:pt x="2886807" y="2085717"/>
                </a:lnTo>
                <a:lnTo>
                  <a:pt x="0" y="20857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" name="Google Shape;270;p11"/>
          <p:cNvSpPr/>
          <p:nvPr/>
        </p:nvSpPr>
        <p:spPr>
          <a:xfrm rot="831777">
            <a:off x="14924044" y="4846968"/>
            <a:ext cx="3279820" cy="1794335"/>
          </a:xfrm>
          <a:custGeom>
            <a:rect b="b" l="l" r="r" t="t"/>
            <a:pathLst>
              <a:path extrusionOk="0" h="1794335" w="3279820">
                <a:moveTo>
                  <a:pt x="0" y="0"/>
                </a:moveTo>
                <a:lnTo>
                  <a:pt x="3279820" y="0"/>
                </a:lnTo>
                <a:lnTo>
                  <a:pt x="3279820" y="1794335"/>
                </a:lnTo>
                <a:lnTo>
                  <a:pt x="0" y="1794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1" name="Google Shape;271;p11"/>
          <p:cNvSpPr/>
          <p:nvPr/>
        </p:nvSpPr>
        <p:spPr>
          <a:xfrm>
            <a:off x="-700505" y="2524154"/>
            <a:ext cx="4718356" cy="4114800"/>
          </a:xfrm>
          <a:custGeom>
            <a:rect b="b" l="l" r="r" t="t"/>
            <a:pathLst>
              <a:path extrusionOk="0" h="4114800" w="4718356">
                <a:moveTo>
                  <a:pt x="0" y="0"/>
                </a:moveTo>
                <a:lnTo>
                  <a:pt x="4718356" y="0"/>
                </a:lnTo>
                <a:lnTo>
                  <a:pt x="4718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2" name="Google Shape;272;p11"/>
          <p:cNvSpPr/>
          <p:nvPr/>
        </p:nvSpPr>
        <p:spPr>
          <a:xfrm>
            <a:off x="11375999" y="7503393"/>
            <a:ext cx="6014324" cy="4114800"/>
          </a:xfrm>
          <a:custGeom>
            <a:rect b="b" l="l" r="r" t="t"/>
            <a:pathLst>
              <a:path extrusionOk="0" h="4114800" w="6014324">
                <a:moveTo>
                  <a:pt x="0" y="0"/>
                </a:moveTo>
                <a:lnTo>
                  <a:pt x="6014324" y="0"/>
                </a:lnTo>
                <a:lnTo>
                  <a:pt x="60143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73" name="Google Shape;273;p1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0" y="248945"/>
            <a:ext cx="10038055" cy="1003805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1"/>
          <p:cNvSpPr txBox="1"/>
          <p:nvPr/>
        </p:nvSpPr>
        <p:spPr>
          <a:xfrm>
            <a:off x="586981" y="2589531"/>
            <a:ext cx="16803343" cy="4718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ОПШТИ УТИСАК СА ПУТОВАЊА ЈЕ </a:t>
            </a:r>
            <a:endParaRPr/>
          </a:p>
          <a:p>
            <a:pPr indent="0" lvl="0" marL="0" marR="0" rtl="0" algn="ctr">
              <a:lnSpc>
                <a:spcPct val="7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99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77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9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„КАДА ЋЕМО ПОНОВО?“</a:t>
            </a:r>
            <a:endParaRPr/>
          </a:p>
          <a:p>
            <a:pPr indent="0" lvl="0" marL="0" marR="0" rtl="0" algn="ctr">
              <a:lnSpc>
                <a:spcPct val="662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9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1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589383" y="0"/>
            <a:ext cx="10038055" cy="10038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22" l="0" r="0" t="-9222"/>
            </a:stretch>
          </a:blipFill>
          <a:ln>
            <a:noFill/>
          </a:ln>
        </p:spPr>
      </p:sp>
      <p:sp>
        <p:nvSpPr>
          <p:cNvPr id="102" name="Google Shape;102;p2"/>
          <p:cNvSpPr/>
          <p:nvPr/>
        </p:nvSpPr>
        <p:spPr>
          <a:xfrm>
            <a:off x="462784" y="499050"/>
            <a:ext cx="17362432" cy="9288901"/>
          </a:xfrm>
          <a:custGeom>
            <a:rect b="b" l="l" r="r" t="t"/>
            <a:pathLst>
              <a:path extrusionOk="0" h="9288901" w="17362432">
                <a:moveTo>
                  <a:pt x="0" y="0"/>
                </a:moveTo>
                <a:lnTo>
                  <a:pt x="17362432" y="0"/>
                </a:lnTo>
                <a:lnTo>
                  <a:pt x="17362432" y="9288900"/>
                </a:lnTo>
                <a:lnTo>
                  <a:pt x="0" y="9288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p2"/>
          <p:cNvSpPr/>
          <p:nvPr/>
        </p:nvSpPr>
        <p:spPr>
          <a:xfrm>
            <a:off x="9688714" y="8895823"/>
            <a:ext cx="7315200" cy="396240"/>
          </a:xfrm>
          <a:custGeom>
            <a:rect b="b" l="l" r="r" t="t"/>
            <a:pathLst>
              <a:path extrusionOk="0" h="396240" w="7315200">
                <a:moveTo>
                  <a:pt x="0" y="0"/>
                </a:moveTo>
                <a:lnTo>
                  <a:pt x="7315200" y="0"/>
                </a:lnTo>
                <a:lnTo>
                  <a:pt x="7315200" y="396240"/>
                </a:lnTo>
                <a:lnTo>
                  <a:pt x="0" y="3962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" name="Google Shape;104;p2"/>
          <p:cNvSpPr/>
          <p:nvPr/>
        </p:nvSpPr>
        <p:spPr>
          <a:xfrm>
            <a:off x="7496440" y="5673150"/>
            <a:ext cx="3271266" cy="4114800"/>
          </a:xfrm>
          <a:custGeom>
            <a:rect b="b" l="l" r="r" t="t"/>
            <a:pathLst>
              <a:path extrusionOk="0" h="4114800" w="3271266">
                <a:moveTo>
                  <a:pt x="0" y="0"/>
                </a:moveTo>
                <a:lnTo>
                  <a:pt x="3271266" y="0"/>
                </a:lnTo>
                <a:lnTo>
                  <a:pt x="32712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2"/>
          <p:cNvSpPr/>
          <p:nvPr/>
        </p:nvSpPr>
        <p:spPr>
          <a:xfrm>
            <a:off x="1773020" y="5288125"/>
            <a:ext cx="3329559" cy="4114800"/>
          </a:xfrm>
          <a:custGeom>
            <a:rect b="b" l="l" r="r" t="t"/>
            <a:pathLst>
              <a:path extrusionOk="0" h="4114800" w="3329559">
                <a:moveTo>
                  <a:pt x="0" y="0"/>
                </a:moveTo>
                <a:lnTo>
                  <a:pt x="3329559" y="0"/>
                </a:lnTo>
                <a:lnTo>
                  <a:pt x="33295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" name="Google Shape;106;p2"/>
          <p:cNvSpPr/>
          <p:nvPr/>
        </p:nvSpPr>
        <p:spPr>
          <a:xfrm>
            <a:off x="12915077" y="6565278"/>
            <a:ext cx="2351116" cy="2330544"/>
          </a:xfrm>
          <a:custGeom>
            <a:rect b="b" l="l" r="r" t="t"/>
            <a:pathLst>
              <a:path extrusionOk="0" h="2330544" w="2351116">
                <a:moveTo>
                  <a:pt x="0" y="0"/>
                </a:moveTo>
                <a:lnTo>
                  <a:pt x="2351117" y="0"/>
                </a:lnTo>
                <a:lnTo>
                  <a:pt x="2351117" y="2330545"/>
                </a:lnTo>
                <a:lnTo>
                  <a:pt x="0" y="2330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" name="Google Shape;107;p2"/>
          <p:cNvSpPr/>
          <p:nvPr/>
        </p:nvSpPr>
        <p:spPr>
          <a:xfrm rot="515763">
            <a:off x="4542101" y="8833280"/>
            <a:ext cx="2877407" cy="1245677"/>
          </a:xfrm>
          <a:custGeom>
            <a:rect b="b" l="l" r="r" t="t"/>
            <a:pathLst>
              <a:path extrusionOk="0" h="1245677" w="2877407">
                <a:moveTo>
                  <a:pt x="0" y="0"/>
                </a:moveTo>
                <a:lnTo>
                  <a:pt x="2877407" y="0"/>
                </a:lnTo>
                <a:lnTo>
                  <a:pt x="2877407" y="1245677"/>
                </a:lnTo>
                <a:lnTo>
                  <a:pt x="0" y="12456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" name="Google Shape;108;p2"/>
          <p:cNvSpPr/>
          <p:nvPr/>
        </p:nvSpPr>
        <p:spPr>
          <a:xfrm flipH="1">
            <a:off x="15266194" y="4259425"/>
            <a:ext cx="1993106" cy="2057400"/>
          </a:xfrm>
          <a:custGeom>
            <a:rect b="b" l="l" r="r" t="t"/>
            <a:pathLst>
              <a:path extrusionOk="0" h="2057400" w="1993106">
                <a:moveTo>
                  <a:pt x="1993106" y="0"/>
                </a:moveTo>
                <a:lnTo>
                  <a:pt x="0" y="0"/>
                </a:lnTo>
                <a:lnTo>
                  <a:pt x="0" y="2057400"/>
                </a:lnTo>
                <a:lnTo>
                  <a:pt x="1993106" y="2057400"/>
                </a:lnTo>
                <a:lnTo>
                  <a:pt x="1993106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9" name="Google Shape;109;p2"/>
          <p:cNvSpPr/>
          <p:nvPr/>
        </p:nvSpPr>
        <p:spPr>
          <a:xfrm>
            <a:off x="0" y="147005"/>
            <a:ext cx="2645531" cy="2651054"/>
          </a:xfrm>
          <a:custGeom>
            <a:rect b="b" l="l" r="r" t="t"/>
            <a:pathLst>
              <a:path extrusionOk="0" h="2651054" w="2645531">
                <a:moveTo>
                  <a:pt x="0" y="0"/>
                </a:moveTo>
                <a:lnTo>
                  <a:pt x="2645531" y="0"/>
                </a:lnTo>
                <a:lnTo>
                  <a:pt x="2645531" y="2651054"/>
                </a:lnTo>
                <a:lnTo>
                  <a:pt x="0" y="2651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10" name="Google Shape;110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767706" y="3230725"/>
            <a:ext cx="8241738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-516701" y="2798059"/>
            <a:ext cx="8241738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"/>
          <p:cNvSpPr txBox="1"/>
          <p:nvPr/>
        </p:nvSpPr>
        <p:spPr>
          <a:xfrm>
            <a:off x="2645531" y="990600"/>
            <a:ext cx="13419279" cy="41344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98087" lvl="1" marL="796174" marR="0" rtl="0" algn="ctr">
              <a:lnSpc>
                <a:spcPct val="12801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87"/>
              <a:buFont typeface="Arial"/>
              <a:buChar char="•"/>
            </a:pPr>
            <a:r>
              <a:rPr b="0" i="0" lang="en-US" sz="368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Прво студијско путовање ученика трећег разреда Гимназије у Лазаревцу реализовано је од 8. до 11. маја 2026.године. Путовало је 42 ученика из свих одељења трећег разреда и професори Сања Чеперковић, Виолета Бараћ Јанковић и Драган Богдановић. Ученици су, у пратњи професора, посетили Будимпешту, Сентандреју, Беч и Универзитет у Марибору. 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22" l="0" r="0" t="-9222"/>
            </a:stretch>
          </a:blipFill>
          <a:ln>
            <a:noFill/>
          </a:ln>
        </p:spPr>
      </p:sp>
      <p:sp>
        <p:nvSpPr>
          <p:cNvPr id="118" name="Google Shape;118;p3"/>
          <p:cNvSpPr/>
          <p:nvPr/>
        </p:nvSpPr>
        <p:spPr>
          <a:xfrm>
            <a:off x="5216010" y="747145"/>
            <a:ext cx="7855979" cy="2968905"/>
          </a:xfrm>
          <a:custGeom>
            <a:rect b="b" l="l" r="r" t="t"/>
            <a:pathLst>
              <a:path extrusionOk="0" h="2968905" w="7855979">
                <a:moveTo>
                  <a:pt x="0" y="0"/>
                </a:moveTo>
                <a:lnTo>
                  <a:pt x="7855980" y="0"/>
                </a:lnTo>
                <a:lnTo>
                  <a:pt x="7855980" y="2968905"/>
                </a:lnTo>
                <a:lnTo>
                  <a:pt x="0" y="29689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9" name="Google Shape;119;p3"/>
          <p:cNvSpPr/>
          <p:nvPr/>
        </p:nvSpPr>
        <p:spPr>
          <a:xfrm>
            <a:off x="0" y="854494"/>
            <a:ext cx="4421470" cy="2754208"/>
          </a:xfrm>
          <a:custGeom>
            <a:rect b="b" l="l" r="r" t="t"/>
            <a:pathLst>
              <a:path extrusionOk="0" h="2754208" w="4421470">
                <a:moveTo>
                  <a:pt x="0" y="0"/>
                </a:moveTo>
                <a:lnTo>
                  <a:pt x="4421470" y="0"/>
                </a:lnTo>
                <a:lnTo>
                  <a:pt x="4421470" y="2754207"/>
                </a:lnTo>
                <a:lnTo>
                  <a:pt x="0" y="27542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3"/>
          <p:cNvSpPr/>
          <p:nvPr/>
        </p:nvSpPr>
        <p:spPr>
          <a:xfrm>
            <a:off x="13869561" y="854494"/>
            <a:ext cx="4484586" cy="2776706"/>
          </a:xfrm>
          <a:custGeom>
            <a:rect b="b" l="l" r="r" t="t"/>
            <a:pathLst>
              <a:path extrusionOk="0" h="2776706" w="4484586">
                <a:moveTo>
                  <a:pt x="0" y="0"/>
                </a:moveTo>
                <a:lnTo>
                  <a:pt x="4484586" y="0"/>
                </a:lnTo>
                <a:lnTo>
                  <a:pt x="4484586" y="2776706"/>
                </a:lnTo>
                <a:lnTo>
                  <a:pt x="0" y="2776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" name="Google Shape;121;p3"/>
          <p:cNvSpPr/>
          <p:nvPr/>
        </p:nvSpPr>
        <p:spPr>
          <a:xfrm>
            <a:off x="-742086" y="7810187"/>
            <a:ext cx="2952821" cy="2896225"/>
          </a:xfrm>
          <a:custGeom>
            <a:rect b="b" l="l" r="r" t="t"/>
            <a:pathLst>
              <a:path extrusionOk="0" h="2896225" w="2952821">
                <a:moveTo>
                  <a:pt x="0" y="0"/>
                </a:moveTo>
                <a:lnTo>
                  <a:pt x="2952821" y="0"/>
                </a:lnTo>
                <a:lnTo>
                  <a:pt x="2952821" y="2896226"/>
                </a:lnTo>
                <a:lnTo>
                  <a:pt x="0" y="28962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3"/>
          <p:cNvSpPr/>
          <p:nvPr/>
        </p:nvSpPr>
        <p:spPr>
          <a:xfrm>
            <a:off x="16663102" y="7675775"/>
            <a:ext cx="1624898" cy="2746306"/>
          </a:xfrm>
          <a:custGeom>
            <a:rect b="b" l="l" r="r" t="t"/>
            <a:pathLst>
              <a:path extrusionOk="0" h="2746306" w="1624898">
                <a:moveTo>
                  <a:pt x="0" y="0"/>
                </a:moveTo>
                <a:lnTo>
                  <a:pt x="1624898" y="0"/>
                </a:lnTo>
                <a:lnTo>
                  <a:pt x="1624898" y="2746307"/>
                </a:lnTo>
                <a:lnTo>
                  <a:pt x="0" y="27463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3"/>
          <p:cNvSpPr/>
          <p:nvPr/>
        </p:nvSpPr>
        <p:spPr>
          <a:xfrm>
            <a:off x="-369537" y="1937168"/>
            <a:ext cx="7422871" cy="5567153"/>
          </a:xfrm>
          <a:custGeom>
            <a:rect b="b" l="l" r="r" t="t"/>
            <a:pathLst>
              <a:path extrusionOk="0" h="5567153" w="7422871">
                <a:moveTo>
                  <a:pt x="0" y="0"/>
                </a:moveTo>
                <a:lnTo>
                  <a:pt x="7422871" y="0"/>
                </a:lnTo>
                <a:lnTo>
                  <a:pt x="7422871" y="5567153"/>
                </a:lnTo>
                <a:lnTo>
                  <a:pt x="0" y="5567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p3"/>
          <p:cNvSpPr/>
          <p:nvPr/>
        </p:nvSpPr>
        <p:spPr>
          <a:xfrm>
            <a:off x="6856086" y="747145"/>
            <a:ext cx="7013475" cy="5289399"/>
          </a:xfrm>
          <a:custGeom>
            <a:rect b="b" l="l" r="r" t="t"/>
            <a:pathLst>
              <a:path extrusionOk="0" h="5289399" w="7013475">
                <a:moveTo>
                  <a:pt x="0" y="0"/>
                </a:moveTo>
                <a:lnTo>
                  <a:pt x="7013475" y="0"/>
                </a:lnTo>
                <a:lnTo>
                  <a:pt x="7013475" y="5289399"/>
                </a:lnTo>
                <a:lnTo>
                  <a:pt x="0" y="52893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5" name="Google Shape;125;p3"/>
          <p:cNvSpPr/>
          <p:nvPr/>
        </p:nvSpPr>
        <p:spPr>
          <a:xfrm>
            <a:off x="13489214" y="1917573"/>
            <a:ext cx="4227106" cy="5606344"/>
          </a:xfrm>
          <a:custGeom>
            <a:rect b="b" l="l" r="r" t="t"/>
            <a:pathLst>
              <a:path extrusionOk="0" h="5606344" w="4227106">
                <a:moveTo>
                  <a:pt x="0" y="0"/>
                </a:moveTo>
                <a:lnTo>
                  <a:pt x="4227106" y="0"/>
                </a:lnTo>
                <a:lnTo>
                  <a:pt x="4227106" y="5606343"/>
                </a:lnTo>
                <a:lnTo>
                  <a:pt x="0" y="56063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26" name="Google Shape;126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0" y="468010"/>
            <a:ext cx="82296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667324" y="854494"/>
            <a:ext cx="8229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"/>
          <p:cNvSpPr txBox="1"/>
          <p:nvPr/>
        </p:nvSpPr>
        <p:spPr>
          <a:xfrm>
            <a:off x="1838176" y="7051070"/>
            <a:ext cx="14611647" cy="32359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34772" lvl="1" marL="669544" marR="0" rtl="0" algn="ctr">
              <a:lnSpc>
                <a:spcPct val="13998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1"/>
              <a:buFont typeface="Arial"/>
              <a:buChar char="•"/>
            </a:pPr>
            <a:r>
              <a:rPr b="0" i="0" lang="en-US" sz="3101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Првог дана путовања, 8. маја 2026. године, ученици и њихови професори су уживали у панорамском разгледању Будимпеште и посети Тргу хероја, Сечењи парку, Андраши булевару, Будиму - Базилика Светог Иштвана, Рибарске куле, Будимски дворац, Брдо Светог Гелерта, Ваци улици... </a:t>
            </a:r>
            <a:endParaRPr/>
          </a:p>
          <a:p>
            <a:pPr indent="-137859" lvl="1" marL="669544" marR="0" rtl="0" algn="ctr">
              <a:lnSpc>
                <a:spcPct val="13998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1"/>
              <a:buFont typeface="Arial"/>
              <a:buNone/>
            </a:pPr>
            <a:r>
              <a:t/>
            </a:r>
            <a:endParaRPr b="0" i="0" sz="3101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22" l="0" r="0" t="-9222"/>
            </a:stretch>
          </a:blipFill>
          <a:ln>
            <a:noFill/>
          </a:ln>
        </p:spPr>
      </p:sp>
      <p:sp>
        <p:nvSpPr>
          <p:cNvPr id="134" name="Google Shape;134;p4"/>
          <p:cNvSpPr/>
          <p:nvPr/>
        </p:nvSpPr>
        <p:spPr>
          <a:xfrm>
            <a:off x="1364133" y="3802411"/>
            <a:ext cx="7315200" cy="377952"/>
          </a:xfrm>
          <a:custGeom>
            <a:rect b="b" l="l" r="r" t="t"/>
            <a:pathLst>
              <a:path extrusionOk="0" h="377952" w="7315200">
                <a:moveTo>
                  <a:pt x="0" y="0"/>
                </a:moveTo>
                <a:lnTo>
                  <a:pt x="7315200" y="0"/>
                </a:lnTo>
                <a:lnTo>
                  <a:pt x="7315200" y="377952"/>
                </a:lnTo>
                <a:lnTo>
                  <a:pt x="0" y="377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5" name="Google Shape;135;p4"/>
          <p:cNvSpPr/>
          <p:nvPr/>
        </p:nvSpPr>
        <p:spPr>
          <a:xfrm rot="494646">
            <a:off x="830202" y="9027152"/>
            <a:ext cx="1067862" cy="462295"/>
          </a:xfrm>
          <a:custGeom>
            <a:rect b="b" l="l" r="r" t="t"/>
            <a:pathLst>
              <a:path extrusionOk="0" h="462295" w="1067862">
                <a:moveTo>
                  <a:pt x="0" y="0"/>
                </a:moveTo>
                <a:lnTo>
                  <a:pt x="1067862" y="0"/>
                </a:lnTo>
                <a:lnTo>
                  <a:pt x="1067862" y="462296"/>
                </a:lnTo>
                <a:lnTo>
                  <a:pt x="0" y="462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6" name="Google Shape;136;p4"/>
          <p:cNvSpPr/>
          <p:nvPr/>
        </p:nvSpPr>
        <p:spPr>
          <a:xfrm rot="1256507">
            <a:off x="14945328" y="3357812"/>
            <a:ext cx="1903094" cy="2650857"/>
          </a:xfrm>
          <a:custGeom>
            <a:rect b="b" l="l" r="r" t="t"/>
            <a:pathLst>
              <a:path extrusionOk="0" h="2650857" w="1903094">
                <a:moveTo>
                  <a:pt x="0" y="0"/>
                </a:moveTo>
                <a:lnTo>
                  <a:pt x="1903094" y="0"/>
                </a:lnTo>
                <a:lnTo>
                  <a:pt x="1903094" y="2650856"/>
                </a:lnTo>
                <a:lnTo>
                  <a:pt x="0" y="26508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" name="Google Shape;137;p4"/>
          <p:cNvSpPr/>
          <p:nvPr/>
        </p:nvSpPr>
        <p:spPr>
          <a:xfrm>
            <a:off x="1669457" y="4502459"/>
            <a:ext cx="4326709" cy="5757499"/>
          </a:xfrm>
          <a:custGeom>
            <a:rect b="b" l="l" r="r" t="t"/>
            <a:pathLst>
              <a:path extrusionOk="0" h="5757499" w="4326709">
                <a:moveTo>
                  <a:pt x="0" y="0"/>
                </a:moveTo>
                <a:lnTo>
                  <a:pt x="4326709" y="0"/>
                </a:lnTo>
                <a:lnTo>
                  <a:pt x="4326709" y="5757499"/>
                </a:lnTo>
                <a:lnTo>
                  <a:pt x="0" y="5757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" name="Google Shape;138;p4"/>
          <p:cNvSpPr/>
          <p:nvPr/>
        </p:nvSpPr>
        <p:spPr>
          <a:xfrm>
            <a:off x="7163590" y="4502459"/>
            <a:ext cx="7154975" cy="5396549"/>
          </a:xfrm>
          <a:custGeom>
            <a:rect b="b" l="l" r="r" t="t"/>
            <a:pathLst>
              <a:path extrusionOk="0" h="5396549" w="7154975">
                <a:moveTo>
                  <a:pt x="0" y="0"/>
                </a:moveTo>
                <a:lnTo>
                  <a:pt x="7154974" y="0"/>
                </a:lnTo>
                <a:lnTo>
                  <a:pt x="7154974" y="5396549"/>
                </a:lnTo>
                <a:lnTo>
                  <a:pt x="0" y="53965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" name="Google Shape;139;p4"/>
          <p:cNvSpPr txBox="1"/>
          <p:nvPr/>
        </p:nvSpPr>
        <p:spPr>
          <a:xfrm>
            <a:off x="1028700" y="762326"/>
            <a:ext cx="14808000" cy="2555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13054" lvl="1" marL="626109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99"/>
              <a:buFont typeface="Arial"/>
              <a:buChar char="•"/>
            </a:pPr>
            <a:r>
              <a:rPr b="0" i="0" lang="en-US" sz="28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Другог дана, 9. маја 2026. године, најпре је организована посета   Сентандреји где су ученици могли да виде и доживе све оно што су читали о историји Србије. Посетили су Трг Вука Караџића, прошетали Српском улицом, видели српске православне цркве, кућу Јакова Игњатовића, Крст кнеза Лазара, Музеј марципана. 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22" l="0" r="0" t="-9222"/>
            </a:stretch>
          </a:blipFill>
          <a:ln>
            <a:noFill/>
          </a:ln>
        </p:spPr>
      </p:sp>
      <p:sp>
        <p:nvSpPr>
          <p:cNvPr id="145" name="Google Shape;145;p5"/>
          <p:cNvSpPr/>
          <p:nvPr/>
        </p:nvSpPr>
        <p:spPr>
          <a:xfrm>
            <a:off x="790487" y="2064410"/>
            <a:ext cx="5865844" cy="7799460"/>
          </a:xfrm>
          <a:custGeom>
            <a:rect b="b" l="l" r="r" t="t"/>
            <a:pathLst>
              <a:path extrusionOk="0" h="7799460" w="5865844">
                <a:moveTo>
                  <a:pt x="0" y="0"/>
                </a:moveTo>
                <a:lnTo>
                  <a:pt x="5865844" y="0"/>
                </a:lnTo>
                <a:lnTo>
                  <a:pt x="5865844" y="7799460"/>
                </a:lnTo>
                <a:lnTo>
                  <a:pt x="0" y="7799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6" name="Google Shape;146;p5"/>
          <p:cNvSpPr/>
          <p:nvPr/>
        </p:nvSpPr>
        <p:spPr>
          <a:xfrm>
            <a:off x="11631669" y="2064410"/>
            <a:ext cx="5865844" cy="7799460"/>
          </a:xfrm>
          <a:custGeom>
            <a:rect b="b" l="l" r="r" t="t"/>
            <a:pathLst>
              <a:path extrusionOk="0" h="7799460" w="5865844">
                <a:moveTo>
                  <a:pt x="0" y="0"/>
                </a:moveTo>
                <a:lnTo>
                  <a:pt x="5865844" y="0"/>
                </a:lnTo>
                <a:lnTo>
                  <a:pt x="5865844" y="7799460"/>
                </a:lnTo>
                <a:lnTo>
                  <a:pt x="0" y="7799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7" name="Google Shape;147;p5"/>
          <p:cNvSpPr/>
          <p:nvPr/>
        </p:nvSpPr>
        <p:spPr>
          <a:xfrm rot="2089386">
            <a:off x="-929210" y="742563"/>
            <a:ext cx="3051673" cy="1534737"/>
          </a:xfrm>
          <a:custGeom>
            <a:rect b="b" l="l" r="r" t="t"/>
            <a:pathLst>
              <a:path extrusionOk="0" h="1534737" w="3051673">
                <a:moveTo>
                  <a:pt x="0" y="0"/>
                </a:moveTo>
                <a:lnTo>
                  <a:pt x="3051674" y="0"/>
                </a:lnTo>
                <a:lnTo>
                  <a:pt x="3051674" y="1534737"/>
                </a:lnTo>
                <a:lnTo>
                  <a:pt x="0" y="15347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p5"/>
          <p:cNvSpPr/>
          <p:nvPr/>
        </p:nvSpPr>
        <p:spPr>
          <a:xfrm rot="3650705">
            <a:off x="16648080" y="560576"/>
            <a:ext cx="2596619" cy="3007667"/>
          </a:xfrm>
          <a:custGeom>
            <a:rect b="b" l="l" r="r" t="t"/>
            <a:pathLst>
              <a:path extrusionOk="0" h="3007667" w="2596619">
                <a:moveTo>
                  <a:pt x="0" y="0"/>
                </a:moveTo>
                <a:lnTo>
                  <a:pt x="2596619" y="0"/>
                </a:lnTo>
                <a:lnTo>
                  <a:pt x="2596619" y="3007667"/>
                </a:lnTo>
                <a:lnTo>
                  <a:pt x="0" y="30076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9" name="Google Shape;149;p5"/>
          <p:cNvSpPr/>
          <p:nvPr/>
        </p:nvSpPr>
        <p:spPr>
          <a:xfrm>
            <a:off x="11866671" y="5704412"/>
            <a:ext cx="6079719" cy="4582588"/>
          </a:xfrm>
          <a:custGeom>
            <a:rect b="b" l="l" r="r" t="t"/>
            <a:pathLst>
              <a:path extrusionOk="0" h="4582588" w="6079719">
                <a:moveTo>
                  <a:pt x="0" y="0"/>
                </a:moveTo>
                <a:lnTo>
                  <a:pt x="6079719" y="0"/>
                </a:lnTo>
                <a:lnTo>
                  <a:pt x="6079719" y="4582588"/>
                </a:lnTo>
                <a:lnTo>
                  <a:pt x="0" y="45825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0" name="Google Shape;150;p5"/>
          <p:cNvSpPr/>
          <p:nvPr/>
        </p:nvSpPr>
        <p:spPr>
          <a:xfrm>
            <a:off x="200135" y="733017"/>
            <a:ext cx="6452496" cy="4863569"/>
          </a:xfrm>
          <a:custGeom>
            <a:rect b="b" l="l" r="r" t="t"/>
            <a:pathLst>
              <a:path extrusionOk="0" h="4863569" w="6452496">
                <a:moveTo>
                  <a:pt x="0" y="0"/>
                </a:moveTo>
                <a:lnTo>
                  <a:pt x="6452496" y="0"/>
                </a:lnTo>
                <a:lnTo>
                  <a:pt x="6452496" y="4863569"/>
                </a:lnTo>
                <a:lnTo>
                  <a:pt x="0" y="4863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1" name="Google Shape;151;p5"/>
          <p:cNvSpPr txBox="1"/>
          <p:nvPr/>
        </p:nvSpPr>
        <p:spPr>
          <a:xfrm>
            <a:off x="6938381" y="675867"/>
            <a:ext cx="4411238" cy="69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02388" lvl="1" marL="604775" marR="0" rtl="0" algn="ctr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1"/>
              <a:buFont typeface="Arial"/>
              <a:buChar char="•"/>
            </a:pPr>
            <a:r>
              <a:rPr b="0" i="0" lang="en-US" sz="2801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Пратећи реку Дунав, кроз Панонску низију, ученици су стигли у Беч и уживали у панорамском разгледању града – Ринг булевар, Катедрала Св. Стефана, Карлова црква, Опера, Парламент, Хофбург, музеји...</a:t>
            </a:r>
            <a:endParaRPr/>
          </a:p>
          <a:p>
            <a:pPr indent="-124525" lvl="1" marL="604775" marR="0" rtl="0" algn="just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1"/>
              <a:buFont typeface="Arial"/>
              <a:buNone/>
            </a:pPr>
            <a:r>
              <a:t/>
            </a:r>
            <a:endParaRPr b="0" i="0" sz="2801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1248385" y="4906379"/>
            <a:ext cx="6077396" cy="4580837"/>
          </a:xfrm>
          <a:custGeom>
            <a:rect b="b" l="l" r="r" t="t"/>
            <a:pathLst>
              <a:path extrusionOk="0" h="4580837" w="6077396">
                <a:moveTo>
                  <a:pt x="0" y="0"/>
                </a:moveTo>
                <a:lnTo>
                  <a:pt x="6077396" y="0"/>
                </a:lnTo>
                <a:lnTo>
                  <a:pt x="6077396" y="4580837"/>
                </a:lnTo>
                <a:lnTo>
                  <a:pt x="0" y="45808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3" name="Google Shape;153;p5"/>
          <p:cNvSpPr/>
          <p:nvPr/>
        </p:nvSpPr>
        <p:spPr>
          <a:xfrm>
            <a:off x="12531234" y="350540"/>
            <a:ext cx="3727699" cy="4945538"/>
          </a:xfrm>
          <a:custGeom>
            <a:rect b="b" l="l" r="r" t="t"/>
            <a:pathLst>
              <a:path extrusionOk="0" h="4945538" w="3727699">
                <a:moveTo>
                  <a:pt x="0" y="0"/>
                </a:moveTo>
                <a:lnTo>
                  <a:pt x="3727699" y="0"/>
                </a:lnTo>
                <a:lnTo>
                  <a:pt x="3727699" y="4945538"/>
                </a:lnTo>
                <a:lnTo>
                  <a:pt x="0" y="4945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54" name="Google Shape;154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-688417" y="197962"/>
            <a:ext cx="82296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783879" y="350540"/>
            <a:ext cx="8678487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541157" y="7802368"/>
            <a:ext cx="2090537" cy="2061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22" l="0" r="0" t="-9222"/>
            </a:stretch>
          </a:blipFill>
          <a:ln>
            <a:noFill/>
          </a:ln>
        </p:spPr>
      </p:sp>
      <p:sp>
        <p:nvSpPr>
          <p:cNvPr id="162" name="Google Shape;162;p6"/>
          <p:cNvSpPr/>
          <p:nvPr/>
        </p:nvSpPr>
        <p:spPr>
          <a:xfrm>
            <a:off x="4898333" y="837097"/>
            <a:ext cx="8491335" cy="2352807"/>
          </a:xfrm>
          <a:custGeom>
            <a:rect b="b" l="l" r="r" t="t"/>
            <a:pathLst>
              <a:path extrusionOk="0" h="2352807" w="8491335">
                <a:moveTo>
                  <a:pt x="0" y="0"/>
                </a:moveTo>
                <a:lnTo>
                  <a:pt x="8491334" y="0"/>
                </a:lnTo>
                <a:lnTo>
                  <a:pt x="8491334" y="2352807"/>
                </a:lnTo>
                <a:lnTo>
                  <a:pt x="0" y="2352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" name="Google Shape;163;p6"/>
          <p:cNvSpPr/>
          <p:nvPr/>
        </p:nvSpPr>
        <p:spPr>
          <a:xfrm rot="-963901">
            <a:off x="4379609" y="8249217"/>
            <a:ext cx="2496993" cy="891635"/>
          </a:xfrm>
          <a:custGeom>
            <a:rect b="b" l="l" r="r" t="t"/>
            <a:pathLst>
              <a:path extrusionOk="0" h="891635" w="2496993">
                <a:moveTo>
                  <a:pt x="0" y="0"/>
                </a:moveTo>
                <a:lnTo>
                  <a:pt x="2496993" y="0"/>
                </a:lnTo>
                <a:lnTo>
                  <a:pt x="2496993" y="891635"/>
                </a:lnTo>
                <a:lnTo>
                  <a:pt x="0" y="891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" name="Google Shape;164;p6"/>
          <p:cNvSpPr/>
          <p:nvPr/>
        </p:nvSpPr>
        <p:spPr>
          <a:xfrm flipH="1" rot="-10013922">
            <a:off x="10484155" y="3135413"/>
            <a:ext cx="2496993" cy="891635"/>
          </a:xfrm>
          <a:custGeom>
            <a:rect b="b" l="l" r="r" t="t"/>
            <a:pathLst>
              <a:path extrusionOk="0" h="891635" w="2496993">
                <a:moveTo>
                  <a:pt x="0" y="891635"/>
                </a:moveTo>
                <a:lnTo>
                  <a:pt x="2496993" y="891635"/>
                </a:lnTo>
                <a:lnTo>
                  <a:pt x="2496993" y="0"/>
                </a:lnTo>
                <a:lnTo>
                  <a:pt x="0" y="0"/>
                </a:lnTo>
                <a:lnTo>
                  <a:pt x="0" y="891635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" name="Google Shape;165;p6"/>
          <p:cNvSpPr/>
          <p:nvPr/>
        </p:nvSpPr>
        <p:spPr>
          <a:xfrm>
            <a:off x="-837992" y="-654627"/>
            <a:ext cx="4478694" cy="4114800"/>
          </a:xfrm>
          <a:custGeom>
            <a:rect b="b" l="l" r="r" t="t"/>
            <a:pathLst>
              <a:path extrusionOk="0" h="4114800" w="4478694">
                <a:moveTo>
                  <a:pt x="0" y="0"/>
                </a:moveTo>
                <a:lnTo>
                  <a:pt x="4478694" y="0"/>
                </a:lnTo>
                <a:lnTo>
                  <a:pt x="4478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" name="Google Shape;166;p6"/>
          <p:cNvSpPr/>
          <p:nvPr/>
        </p:nvSpPr>
        <p:spPr>
          <a:xfrm>
            <a:off x="15983591" y="8261515"/>
            <a:ext cx="2086826" cy="2414842"/>
          </a:xfrm>
          <a:custGeom>
            <a:rect b="b" l="l" r="r" t="t"/>
            <a:pathLst>
              <a:path extrusionOk="0" h="2414842" w="2086826">
                <a:moveTo>
                  <a:pt x="0" y="0"/>
                </a:moveTo>
                <a:lnTo>
                  <a:pt x="2086825" y="0"/>
                </a:lnTo>
                <a:lnTo>
                  <a:pt x="2086825" y="2414842"/>
                </a:lnTo>
                <a:lnTo>
                  <a:pt x="0" y="2414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" name="Google Shape;167;p6"/>
          <p:cNvSpPr/>
          <p:nvPr/>
        </p:nvSpPr>
        <p:spPr>
          <a:xfrm>
            <a:off x="13049706" y="-539815"/>
            <a:ext cx="2114382" cy="1942588"/>
          </a:xfrm>
          <a:custGeom>
            <a:rect b="b" l="l" r="r" t="t"/>
            <a:pathLst>
              <a:path extrusionOk="0" h="1942588" w="2114382">
                <a:moveTo>
                  <a:pt x="0" y="0"/>
                </a:moveTo>
                <a:lnTo>
                  <a:pt x="2114382" y="0"/>
                </a:lnTo>
                <a:lnTo>
                  <a:pt x="2114382" y="1942588"/>
                </a:lnTo>
                <a:lnTo>
                  <a:pt x="0" y="19425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" name="Google Shape;168;p6"/>
          <p:cNvSpPr/>
          <p:nvPr/>
        </p:nvSpPr>
        <p:spPr>
          <a:xfrm>
            <a:off x="-441770" y="8426038"/>
            <a:ext cx="2546330" cy="2250319"/>
          </a:xfrm>
          <a:custGeom>
            <a:rect b="b" l="l" r="r" t="t"/>
            <a:pathLst>
              <a:path extrusionOk="0" h="2250319" w="2546330">
                <a:moveTo>
                  <a:pt x="0" y="0"/>
                </a:moveTo>
                <a:lnTo>
                  <a:pt x="2546330" y="0"/>
                </a:lnTo>
                <a:lnTo>
                  <a:pt x="2546330" y="2250319"/>
                </a:lnTo>
                <a:lnTo>
                  <a:pt x="0" y="2250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" name="Google Shape;169;p6"/>
          <p:cNvSpPr/>
          <p:nvPr/>
        </p:nvSpPr>
        <p:spPr>
          <a:xfrm>
            <a:off x="13906907" y="1850557"/>
            <a:ext cx="1504880" cy="1516252"/>
          </a:xfrm>
          <a:custGeom>
            <a:rect b="b" l="l" r="r" t="t"/>
            <a:pathLst>
              <a:path extrusionOk="0" h="1516252" w="1504880">
                <a:moveTo>
                  <a:pt x="0" y="0"/>
                </a:moveTo>
                <a:lnTo>
                  <a:pt x="1504880" y="0"/>
                </a:lnTo>
                <a:lnTo>
                  <a:pt x="1504880" y="1516252"/>
                </a:lnTo>
                <a:lnTo>
                  <a:pt x="0" y="1516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6"/>
          <p:cNvSpPr/>
          <p:nvPr/>
        </p:nvSpPr>
        <p:spPr>
          <a:xfrm>
            <a:off x="15773737" y="-533569"/>
            <a:ext cx="3223260" cy="4114800"/>
          </a:xfrm>
          <a:custGeom>
            <a:rect b="b" l="l" r="r" t="t"/>
            <a:pathLst>
              <a:path extrusionOk="0" h="4114800" w="3223260">
                <a:moveTo>
                  <a:pt x="0" y="0"/>
                </a:moveTo>
                <a:lnTo>
                  <a:pt x="3223260" y="0"/>
                </a:lnTo>
                <a:lnTo>
                  <a:pt x="32232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" name="Google Shape;171;p6"/>
          <p:cNvSpPr/>
          <p:nvPr/>
        </p:nvSpPr>
        <p:spPr>
          <a:xfrm>
            <a:off x="3337105" y="1850557"/>
            <a:ext cx="1935779" cy="1504262"/>
          </a:xfrm>
          <a:custGeom>
            <a:rect b="b" l="l" r="r" t="t"/>
            <a:pathLst>
              <a:path extrusionOk="0" h="1504262" w="1935779">
                <a:moveTo>
                  <a:pt x="0" y="0"/>
                </a:moveTo>
                <a:lnTo>
                  <a:pt x="1935779" y="0"/>
                </a:lnTo>
                <a:lnTo>
                  <a:pt x="1935779" y="1504261"/>
                </a:lnTo>
                <a:lnTo>
                  <a:pt x="0" y="1504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" name="Google Shape;172;p6"/>
          <p:cNvSpPr/>
          <p:nvPr/>
        </p:nvSpPr>
        <p:spPr>
          <a:xfrm rot="-659269">
            <a:off x="241844" y="2160090"/>
            <a:ext cx="7797491" cy="5845422"/>
          </a:xfrm>
          <a:custGeom>
            <a:rect b="b" l="l" r="r" t="t"/>
            <a:pathLst>
              <a:path extrusionOk="0" h="5845422" w="7797491">
                <a:moveTo>
                  <a:pt x="0" y="0"/>
                </a:moveTo>
                <a:lnTo>
                  <a:pt x="7797491" y="0"/>
                </a:lnTo>
                <a:lnTo>
                  <a:pt x="7797491" y="5845422"/>
                </a:lnTo>
                <a:lnTo>
                  <a:pt x="0" y="58454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6"/>
          <p:cNvSpPr/>
          <p:nvPr/>
        </p:nvSpPr>
        <p:spPr>
          <a:xfrm>
            <a:off x="8312037" y="1348346"/>
            <a:ext cx="4422546" cy="5900197"/>
          </a:xfrm>
          <a:custGeom>
            <a:rect b="b" l="l" r="r" t="t"/>
            <a:pathLst>
              <a:path extrusionOk="0" h="5900197" w="4422546">
                <a:moveTo>
                  <a:pt x="0" y="0"/>
                </a:moveTo>
                <a:lnTo>
                  <a:pt x="4422547" y="0"/>
                </a:lnTo>
                <a:lnTo>
                  <a:pt x="4422547" y="5900198"/>
                </a:lnTo>
                <a:lnTo>
                  <a:pt x="0" y="59001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" name="Google Shape;174;p6"/>
          <p:cNvSpPr/>
          <p:nvPr/>
        </p:nvSpPr>
        <p:spPr>
          <a:xfrm rot="660317">
            <a:off x="13086262" y="1432375"/>
            <a:ext cx="4299105" cy="5732139"/>
          </a:xfrm>
          <a:custGeom>
            <a:rect b="b" l="l" r="r" t="t"/>
            <a:pathLst>
              <a:path extrusionOk="0" h="5732139" w="4299105">
                <a:moveTo>
                  <a:pt x="0" y="0"/>
                </a:moveTo>
                <a:lnTo>
                  <a:pt x="4299105" y="0"/>
                </a:lnTo>
                <a:lnTo>
                  <a:pt x="4299105" y="5732140"/>
                </a:lnTo>
                <a:lnTo>
                  <a:pt x="0" y="57321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75" name="Google Shape;175;p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4666973" y="79239"/>
            <a:ext cx="1922266" cy="1934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375932" y="5542013"/>
            <a:ext cx="2979680" cy="288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0741270" y="196438"/>
            <a:ext cx="7836153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6"/>
          <p:cNvSpPr txBox="1"/>
          <p:nvPr/>
        </p:nvSpPr>
        <p:spPr>
          <a:xfrm>
            <a:off x="2321501" y="7285939"/>
            <a:ext cx="13662090" cy="33033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just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9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Трећи дан, 10. мај 2026.године био је посвећен посебном проширивању и продубљивању знања. Ученици су посетили Природњачки, Музеј историје уметности и палату Белведере. У Природњачком музеју су најпре кроз минерале, стене, полудраго и драго камење детаљно упознали унутрашњост наше планете. Метеорити су подсетили да смо део велике Васионе, а разне анимације и интерактивне изложбе како се природа наше планете развијала.</a:t>
            </a:r>
            <a:endParaRPr/>
          </a:p>
          <a:p>
            <a:pPr indent="0" lvl="0" marL="0" marR="0" rtl="0" algn="just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697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22" l="0" r="0" t="-9222"/>
            </a:stretch>
          </a:blipFill>
          <a:ln>
            <a:noFill/>
          </a:ln>
        </p:spPr>
      </p:sp>
      <p:sp>
        <p:nvSpPr>
          <p:cNvPr id="184" name="Google Shape;184;p7"/>
          <p:cNvSpPr/>
          <p:nvPr/>
        </p:nvSpPr>
        <p:spPr>
          <a:xfrm>
            <a:off x="4898333" y="837097"/>
            <a:ext cx="8491335" cy="2352807"/>
          </a:xfrm>
          <a:custGeom>
            <a:rect b="b" l="l" r="r" t="t"/>
            <a:pathLst>
              <a:path extrusionOk="0" h="2352807" w="8491335">
                <a:moveTo>
                  <a:pt x="0" y="0"/>
                </a:moveTo>
                <a:lnTo>
                  <a:pt x="8491334" y="0"/>
                </a:lnTo>
                <a:lnTo>
                  <a:pt x="8491334" y="2352807"/>
                </a:lnTo>
                <a:lnTo>
                  <a:pt x="0" y="2352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5" name="Google Shape;185;p7"/>
          <p:cNvSpPr/>
          <p:nvPr/>
        </p:nvSpPr>
        <p:spPr>
          <a:xfrm rot="-963901">
            <a:off x="4379609" y="8249217"/>
            <a:ext cx="2496993" cy="891635"/>
          </a:xfrm>
          <a:custGeom>
            <a:rect b="b" l="l" r="r" t="t"/>
            <a:pathLst>
              <a:path extrusionOk="0" h="891635" w="2496993">
                <a:moveTo>
                  <a:pt x="0" y="0"/>
                </a:moveTo>
                <a:lnTo>
                  <a:pt x="2496993" y="0"/>
                </a:lnTo>
                <a:lnTo>
                  <a:pt x="2496993" y="891635"/>
                </a:lnTo>
                <a:lnTo>
                  <a:pt x="0" y="891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6" name="Google Shape;186;p7"/>
          <p:cNvSpPr/>
          <p:nvPr/>
        </p:nvSpPr>
        <p:spPr>
          <a:xfrm flipH="1" rot="-10013922">
            <a:off x="10484155" y="3135413"/>
            <a:ext cx="2496993" cy="891635"/>
          </a:xfrm>
          <a:custGeom>
            <a:rect b="b" l="l" r="r" t="t"/>
            <a:pathLst>
              <a:path extrusionOk="0" h="891635" w="2496993">
                <a:moveTo>
                  <a:pt x="0" y="891635"/>
                </a:moveTo>
                <a:lnTo>
                  <a:pt x="2496993" y="891635"/>
                </a:lnTo>
                <a:lnTo>
                  <a:pt x="2496993" y="0"/>
                </a:lnTo>
                <a:lnTo>
                  <a:pt x="0" y="0"/>
                </a:lnTo>
                <a:lnTo>
                  <a:pt x="0" y="891635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7"/>
          <p:cNvSpPr/>
          <p:nvPr/>
        </p:nvSpPr>
        <p:spPr>
          <a:xfrm>
            <a:off x="-837992" y="-654627"/>
            <a:ext cx="4478694" cy="4114800"/>
          </a:xfrm>
          <a:custGeom>
            <a:rect b="b" l="l" r="r" t="t"/>
            <a:pathLst>
              <a:path extrusionOk="0" h="4114800" w="4478694">
                <a:moveTo>
                  <a:pt x="0" y="0"/>
                </a:moveTo>
                <a:lnTo>
                  <a:pt x="4478694" y="0"/>
                </a:lnTo>
                <a:lnTo>
                  <a:pt x="4478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7"/>
          <p:cNvSpPr/>
          <p:nvPr/>
        </p:nvSpPr>
        <p:spPr>
          <a:xfrm>
            <a:off x="15983591" y="8261515"/>
            <a:ext cx="2086826" cy="2414842"/>
          </a:xfrm>
          <a:custGeom>
            <a:rect b="b" l="l" r="r" t="t"/>
            <a:pathLst>
              <a:path extrusionOk="0" h="2414842" w="2086826">
                <a:moveTo>
                  <a:pt x="0" y="0"/>
                </a:moveTo>
                <a:lnTo>
                  <a:pt x="2086825" y="0"/>
                </a:lnTo>
                <a:lnTo>
                  <a:pt x="2086825" y="2414842"/>
                </a:lnTo>
                <a:lnTo>
                  <a:pt x="0" y="2414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9" name="Google Shape;189;p7"/>
          <p:cNvSpPr/>
          <p:nvPr/>
        </p:nvSpPr>
        <p:spPr>
          <a:xfrm>
            <a:off x="13049706" y="-539815"/>
            <a:ext cx="2114382" cy="1942588"/>
          </a:xfrm>
          <a:custGeom>
            <a:rect b="b" l="l" r="r" t="t"/>
            <a:pathLst>
              <a:path extrusionOk="0" h="1942588" w="2114382">
                <a:moveTo>
                  <a:pt x="0" y="0"/>
                </a:moveTo>
                <a:lnTo>
                  <a:pt x="2114382" y="0"/>
                </a:lnTo>
                <a:lnTo>
                  <a:pt x="2114382" y="1942588"/>
                </a:lnTo>
                <a:lnTo>
                  <a:pt x="0" y="19425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0" name="Google Shape;190;p7"/>
          <p:cNvSpPr/>
          <p:nvPr/>
        </p:nvSpPr>
        <p:spPr>
          <a:xfrm>
            <a:off x="-441770" y="8426038"/>
            <a:ext cx="2546330" cy="2250319"/>
          </a:xfrm>
          <a:custGeom>
            <a:rect b="b" l="l" r="r" t="t"/>
            <a:pathLst>
              <a:path extrusionOk="0" h="2250319" w="2546330">
                <a:moveTo>
                  <a:pt x="0" y="0"/>
                </a:moveTo>
                <a:lnTo>
                  <a:pt x="2546330" y="0"/>
                </a:lnTo>
                <a:lnTo>
                  <a:pt x="2546330" y="2250319"/>
                </a:lnTo>
                <a:lnTo>
                  <a:pt x="0" y="2250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1" name="Google Shape;191;p7"/>
          <p:cNvSpPr/>
          <p:nvPr/>
        </p:nvSpPr>
        <p:spPr>
          <a:xfrm>
            <a:off x="13906907" y="1850557"/>
            <a:ext cx="1504880" cy="1516252"/>
          </a:xfrm>
          <a:custGeom>
            <a:rect b="b" l="l" r="r" t="t"/>
            <a:pathLst>
              <a:path extrusionOk="0" h="1516252" w="1504880">
                <a:moveTo>
                  <a:pt x="0" y="0"/>
                </a:moveTo>
                <a:lnTo>
                  <a:pt x="1504880" y="0"/>
                </a:lnTo>
                <a:lnTo>
                  <a:pt x="1504880" y="1516252"/>
                </a:lnTo>
                <a:lnTo>
                  <a:pt x="0" y="1516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7"/>
          <p:cNvSpPr/>
          <p:nvPr/>
        </p:nvSpPr>
        <p:spPr>
          <a:xfrm>
            <a:off x="15773737" y="-533569"/>
            <a:ext cx="3223260" cy="4114800"/>
          </a:xfrm>
          <a:custGeom>
            <a:rect b="b" l="l" r="r" t="t"/>
            <a:pathLst>
              <a:path extrusionOk="0" h="4114800" w="3223260">
                <a:moveTo>
                  <a:pt x="0" y="0"/>
                </a:moveTo>
                <a:lnTo>
                  <a:pt x="3223260" y="0"/>
                </a:lnTo>
                <a:lnTo>
                  <a:pt x="32232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7"/>
          <p:cNvSpPr/>
          <p:nvPr/>
        </p:nvSpPr>
        <p:spPr>
          <a:xfrm>
            <a:off x="5983327" y="84966"/>
            <a:ext cx="1935779" cy="1504262"/>
          </a:xfrm>
          <a:custGeom>
            <a:rect b="b" l="l" r="r" t="t"/>
            <a:pathLst>
              <a:path extrusionOk="0" h="1504262" w="1935779">
                <a:moveTo>
                  <a:pt x="0" y="0"/>
                </a:moveTo>
                <a:lnTo>
                  <a:pt x="1935779" y="0"/>
                </a:lnTo>
                <a:lnTo>
                  <a:pt x="1935779" y="1504261"/>
                </a:lnTo>
                <a:lnTo>
                  <a:pt x="0" y="1504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4" name="Google Shape;194;p7"/>
          <p:cNvSpPr/>
          <p:nvPr/>
        </p:nvSpPr>
        <p:spPr>
          <a:xfrm rot="-1012432">
            <a:off x="2017551" y="682245"/>
            <a:ext cx="4841276" cy="6455035"/>
          </a:xfrm>
          <a:custGeom>
            <a:rect b="b" l="l" r="r" t="t"/>
            <a:pathLst>
              <a:path extrusionOk="0" h="6455035" w="4841276">
                <a:moveTo>
                  <a:pt x="0" y="0"/>
                </a:moveTo>
                <a:lnTo>
                  <a:pt x="4841276" y="0"/>
                </a:lnTo>
                <a:lnTo>
                  <a:pt x="4841276" y="6455035"/>
                </a:lnTo>
                <a:lnTo>
                  <a:pt x="0" y="6455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5" name="Google Shape;195;p7"/>
          <p:cNvSpPr/>
          <p:nvPr/>
        </p:nvSpPr>
        <p:spPr>
          <a:xfrm>
            <a:off x="9292753" y="183742"/>
            <a:ext cx="5107337" cy="6794978"/>
          </a:xfrm>
          <a:custGeom>
            <a:rect b="b" l="l" r="r" t="t"/>
            <a:pathLst>
              <a:path extrusionOk="0" h="6794978" w="5107337">
                <a:moveTo>
                  <a:pt x="0" y="0"/>
                </a:moveTo>
                <a:lnTo>
                  <a:pt x="5107337" y="0"/>
                </a:lnTo>
                <a:lnTo>
                  <a:pt x="5107337" y="6794978"/>
                </a:lnTo>
                <a:lnTo>
                  <a:pt x="0" y="67949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96" name="Google Shape;196;p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4257116" y="3581231"/>
            <a:ext cx="3452950" cy="3014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209316" y="3909763"/>
            <a:ext cx="950075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615023" y="1589227"/>
            <a:ext cx="950075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7"/>
          <p:cNvSpPr txBox="1"/>
          <p:nvPr/>
        </p:nvSpPr>
        <p:spPr>
          <a:xfrm>
            <a:off x="2321501" y="7285939"/>
            <a:ext cx="13662090" cy="33033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just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9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Трећи дан, 10. мај 2026.године био је посвећен посебном проширивању и продубљивању знања. Ученици су посетили Природњачки, Музеј историје уметности и палату Белведере. У Природњачком музеју су најпре кроз минерале, стене, полудраго и драго камење детаљно упознали унутрашњост наше планете. Метеорити су подсетили да смо део велике Васионе, а разне анимације и интерактивне изложбе како се природа наше планете развијала.</a:t>
            </a:r>
            <a:endParaRPr/>
          </a:p>
          <a:p>
            <a:pPr indent="0" lvl="0" marL="0" marR="0" rtl="0" algn="just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697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22" l="0" r="0" t="-9222"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5490345" y="7195213"/>
            <a:ext cx="3223074" cy="3609602"/>
          </a:xfrm>
          <a:custGeom>
            <a:rect b="b" l="l" r="r" t="t"/>
            <a:pathLst>
              <a:path extrusionOk="0" h="3609602" w="3223074">
                <a:moveTo>
                  <a:pt x="0" y="0"/>
                </a:moveTo>
                <a:lnTo>
                  <a:pt x="3223074" y="0"/>
                </a:lnTo>
                <a:lnTo>
                  <a:pt x="3223074" y="3609602"/>
                </a:lnTo>
                <a:lnTo>
                  <a:pt x="0" y="36096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-1092064" y="-581814"/>
            <a:ext cx="3889719" cy="3397021"/>
          </a:xfrm>
          <a:custGeom>
            <a:rect b="b" l="l" r="r" t="t"/>
            <a:pathLst>
              <a:path extrusionOk="0" h="3397021" w="3889719">
                <a:moveTo>
                  <a:pt x="0" y="0"/>
                </a:moveTo>
                <a:lnTo>
                  <a:pt x="3889719" y="0"/>
                </a:lnTo>
                <a:lnTo>
                  <a:pt x="3889719" y="3397022"/>
                </a:lnTo>
                <a:lnTo>
                  <a:pt x="0" y="33970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" name="Google Shape;207;p8"/>
          <p:cNvSpPr/>
          <p:nvPr/>
        </p:nvSpPr>
        <p:spPr>
          <a:xfrm>
            <a:off x="14266317" y="-279888"/>
            <a:ext cx="3892920" cy="2793170"/>
          </a:xfrm>
          <a:custGeom>
            <a:rect b="b" l="l" r="r" t="t"/>
            <a:pathLst>
              <a:path extrusionOk="0" h="2793170" w="3892920">
                <a:moveTo>
                  <a:pt x="0" y="0"/>
                </a:moveTo>
                <a:lnTo>
                  <a:pt x="3892920" y="0"/>
                </a:lnTo>
                <a:lnTo>
                  <a:pt x="3892920" y="2793170"/>
                </a:lnTo>
                <a:lnTo>
                  <a:pt x="0" y="2793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" name="Google Shape;208;p8"/>
          <p:cNvSpPr/>
          <p:nvPr/>
        </p:nvSpPr>
        <p:spPr>
          <a:xfrm>
            <a:off x="5310703" y="8666885"/>
            <a:ext cx="1491840" cy="1425950"/>
          </a:xfrm>
          <a:custGeom>
            <a:rect b="b" l="l" r="r" t="t"/>
            <a:pathLst>
              <a:path extrusionOk="0" h="1425950" w="1491840">
                <a:moveTo>
                  <a:pt x="0" y="0"/>
                </a:moveTo>
                <a:lnTo>
                  <a:pt x="1491840" y="0"/>
                </a:lnTo>
                <a:lnTo>
                  <a:pt x="1491840" y="1425950"/>
                </a:lnTo>
                <a:lnTo>
                  <a:pt x="0" y="1425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8"/>
          <p:cNvSpPr/>
          <p:nvPr/>
        </p:nvSpPr>
        <p:spPr>
          <a:xfrm>
            <a:off x="9260317" y="7359015"/>
            <a:ext cx="5298870" cy="3188154"/>
          </a:xfrm>
          <a:custGeom>
            <a:rect b="b" l="l" r="r" t="t"/>
            <a:pathLst>
              <a:path extrusionOk="0" h="3188154" w="5298870">
                <a:moveTo>
                  <a:pt x="0" y="0"/>
                </a:moveTo>
                <a:lnTo>
                  <a:pt x="5298871" y="0"/>
                </a:lnTo>
                <a:lnTo>
                  <a:pt x="5298871" y="3188153"/>
                </a:lnTo>
                <a:lnTo>
                  <a:pt x="0" y="3188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" name="Google Shape;210;p8"/>
          <p:cNvSpPr/>
          <p:nvPr/>
        </p:nvSpPr>
        <p:spPr>
          <a:xfrm>
            <a:off x="6972667" y="3464358"/>
            <a:ext cx="4342665" cy="5793942"/>
          </a:xfrm>
          <a:custGeom>
            <a:rect b="b" l="l" r="r" t="t"/>
            <a:pathLst>
              <a:path extrusionOk="0" h="5793942" w="4342665">
                <a:moveTo>
                  <a:pt x="0" y="0"/>
                </a:moveTo>
                <a:lnTo>
                  <a:pt x="4342666" y="0"/>
                </a:lnTo>
                <a:lnTo>
                  <a:pt x="4342666" y="5793942"/>
                </a:lnTo>
                <a:lnTo>
                  <a:pt x="0" y="57939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" name="Google Shape;211;p8"/>
          <p:cNvSpPr/>
          <p:nvPr/>
        </p:nvSpPr>
        <p:spPr>
          <a:xfrm>
            <a:off x="1028700" y="3420011"/>
            <a:ext cx="5226006" cy="3939004"/>
          </a:xfrm>
          <a:custGeom>
            <a:rect b="b" l="l" r="r" t="t"/>
            <a:pathLst>
              <a:path extrusionOk="0" h="3939004" w="5226006">
                <a:moveTo>
                  <a:pt x="0" y="0"/>
                </a:moveTo>
                <a:lnTo>
                  <a:pt x="5226006" y="0"/>
                </a:lnTo>
                <a:lnTo>
                  <a:pt x="5226006" y="3939004"/>
                </a:lnTo>
                <a:lnTo>
                  <a:pt x="0" y="3939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" name="Google Shape;212;p8"/>
          <p:cNvSpPr/>
          <p:nvPr/>
        </p:nvSpPr>
        <p:spPr>
          <a:xfrm rot="749865">
            <a:off x="12952855" y="3395923"/>
            <a:ext cx="3930662" cy="5240883"/>
          </a:xfrm>
          <a:custGeom>
            <a:rect b="b" l="l" r="r" t="t"/>
            <a:pathLst>
              <a:path extrusionOk="0" h="5240883" w="3930662">
                <a:moveTo>
                  <a:pt x="0" y="0"/>
                </a:moveTo>
                <a:lnTo>
                  <a:pt x="3930662" y="0"/>
                </a:lnTo>
                <a:lnTo>
                  <a:pt x="3930662" y="5240883"/>
                </a:lnTo>
                <a:lnTo>
                  <a:pt x="0" y="52408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13" name="Google Shape;213;p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2858" y="7381950"/>
            <a:ext cx="2780394" cy="271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158820" y="7417016"/>
            <a:ext cx="1846315" cy="267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09753" y="-1299592"/>
            <a:ext cx="82296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941823" y="0"/>
            <a:ext cx="8229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8"/>
          <p:cNvSpPr txBox="1"/>
          <p:nvPr/>
        </p:nvSpPr>
        <p:spPr>
          <a:xfrm>
            <a:off x="2797655" y="702387"/>
            <a:ext cx="11203427" cy="3329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81" lvl="1" marL="518162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Музеј историје уметности донео је уживање у делима египатске, античке културе, сликама фламанског, италијанског и немачког ренесансног сликарства.</a:t>
            </a:r>
            <a:endParaRPr/>
          </a:p>
          <a:p>
            <a:pPr indent="-259081" lvl="1" marL="518162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Палата Белведере окупана поподневним сунцем, дочарала је период архитектуре барока, вртове и панораму гарда и помогла ученицима да доживе дела Густава Климта, Шилеа, Кокошке, Мунка...</a:t>
            </a:r>
            <a:endParaRPr/>
          </a:p>
          <a:p>
            <a:pPr indent="-106681" lvl="1" marL="518162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22" l="0" r="0" t="-9222"/>
            </a:stretch>
          </a:blipFill>
          <a:ln>
            <a:noFill/>
          </a:ln>
        </p:spPr>
      </p:sp>
      <p:sp>
        <p:nvSpPr>
          <p:cNvPr id="223" name="Google Shape;223;p9"/>
          <p:cNvSpPr/>
          <p:nvPr/>
        </p:nvSpPr>
        <p:spPr>
          <a:xfrm>
            <a:off x="-218545" y="8581159"/>
            <a:ext cx="2494490" cy="1938426"/>
          </a:xfrm>
          <a:custGeom>
            <a:rect b="b" l="l" r="r" t="t"/>
            <a:pathLst>
              <a:path extrusionOk="0" h="1938426" w="2494490">
                <a:moveTo>
                  <a:pt x="0" y="0"/>
                </a:moveTo>
                <a:lnTo>
                  <a:pt x="2494490" y="0"/>
                </a:lnTo>
                <a:lnTo>
                  <a:pt x="2494490" y="1938426"/>
                </a:lnTo>
                <a:lnTo>
                  <a:pt x="0" y="19384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" name="Google Shape;224;p9"/>
          <p:cNvSpPr/>
          <p:nvPr/>
        </p:nvSpPr>
        <p:spPr>
          <a:xfrm>
            <a:off x="17259300" y="3992835"/>
            <a:ext cx="2494490" cy="1938426"/>
          </a:xfrm>
          <a:custGeom>
            <a:rect b="b" l="l" r="r" t="t"/>
            <a:pathLst>
              <a:path extrusionOk="0" h="1938426" w="2494490">
                <a:moveTo>
                  <a:pt x="0" y="0"/>
                </a:moveTo>
                <a:lnTo>
                  <a:pt x="2494490" y="0"/>
                </a:lnTo>
                <a:lnTo>
                  <a:pt x="2494490" y="1938427"/>
                </a:lnTo>
                <a:lnTo>
                  <a:pt x="0" y="1938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" name="Google Shape;225;p9"/>
          <p:cNvSpPr/>
          <p:nvPr/>
        </p:nvSpPr>
        <p:spPr>
          <a:xfrm>
            <a:off x="14505813" y="8301597"/>
            <a:ext cx="3892920" cy="2793170"/>
          </a:xfrm>
          <a:custGeom>
            <a:rect b="b" l="l" r="r" t="t"/>
            <a:pathLst>
              <a:path extrusionOk="0" h="2793170" w="3892920">
                <a:moveTo>
                  <a:pt x="0" y="0"/>
                </a:moveTo>
                <a:lnTo>
                  <a:pt x="3892920" y="0"/>
                </a:lnTo>
                <a:lnTo>
                  <a:pt x="3892920" y="2793170"/>
                </a:lnTo>
                <a:lnTo>
                  <a:pt x="0" y="2793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p9"/>
          <p:cNvSpPr/>
          <p:nvPr/>
        </p:nvSpPr>
        <p:spPr>
          <a:xfrm>
            <a:off x="-2772755" y="3546199"/>
            <a:ext cx="3892920" cy="2793170"/>
          </a:xfrm>
          <a:custGeom>
            <a:rect b="b" l="l" r="r" t="t"/>
            <a:pathLst>
              <a:path extrusionOk="0" h="2793170" w="3892920">
                <a:moveTo>
                  <a:pt x="0" y="0"/>
                </a:moveTo>
                <a:lnTo>
                  <a:pt x="3892921" y="0"/>
                </a:lnTo>
                <a:lnTo>
                  <a:pt x="3892921" y="2793170"/>
                </a:lnTo>
                <a:lnTo>
                  <a:pt x="0" y="2793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p9"/>
          <p:cNvSpPr/>
          <p:nvPr/>
        </p:nvSpPr>
        <p:spPr>
          <a:xfrm>
            <a:off x="3529445" y="8492665"/>
            <a:ext cx="3657600" cy="2026920"/>
          </a:xfrm>
          <a:custGeom>
            <a:rect b="b" l="l" r="r" t="t"/>
            <a:pathLst>
              <a:path extrusionOk="0" h="2026920" w="3657600">
                <a:moveTo>
                  <a:pt x="0" y="0"/>
                </a:moveTo>
                <a:lnTo>
                  <a:pt x="3657600" y="0"/>
                </a:lnTo>
                <a:lnTo>
                  <a:pt x="3657600" y="2026920"/>
                </a:lnTo>
                <a:lnTo>
                  <a:pt x="0" y="20269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" name="Google Shape;228;p9"/>
          <p:cNvSpPr/>
          <p:nvPr/>
        </p:nvSpPr>
        <p:spPr>
          <a:xfrm flipH="1" rot="-1646769">
            <a:off x="1503631" y="73019"/>
            <a:ext cx="2478284" cy="2666016"/>
          </a:xfrm>
          <a:custGeom>
            <a:rect b="b" l="l" r="r" t="t"/>
            <a:pathLst>
              <a:path extrusionOk="0" h="2666016" w="2478284">
                <a:moveTo>
                  <a:pt x="2478284" y="0"/>
                </a:moveTo>
                <a:lnTo>
                  <a:pt x="0" y="0"/>
                </a:lnTo>
                <a:lnTo>
                  <a:pt x="0" y="2666016"/>
                </a:lnTo>
                <a:lnTo>
                  <a:pt x="2478284" y="2666016"/>
                </a:lnTo>
                <a:lnTo>
                  <a:pt x="2478284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" name="Google Shape;229;p9"/>
          <p:cNvSpPr/>
          <p:nvPr/>
        </p:nvSpPr>
        <p:spPr>
          <a:xfrm rot="1874738">
            <a:off x="16025300" y="3663704"/>
            <a:ext cx="7315200" cy="399288"/>
          </a:xfrm>
          <a:custGeom>
            <a:rect b="b" l="l" r="r" t="t"/>
            <a:pathLst>
              <a:path extrusionOk="0" h="399288" w="7315200">
                <a:moveTo>
                  <a:pt x="0" y="0"/>
                </a:moveTo>
                <a:lnTo>
                  <a:pt x="7315200" y="0"/>
                </a:lnTo>
                <a:lnTo>
                  <a:pt x="7315200" y="399288"/>
                </a:lnTo>
                <a:lnTo>
                  <a:pt x="0" y="3992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" name="Google Shape;230;p9"/>
          <p:cNvSpPr/>
          <p:nvPr/>
        </p:nvSpPr>
        <p:spPr>
          <a:xfrm>
            <a:off x="266680" y="2231916"/>
            <a:ext cx="4367377" cy="5823169"/>
          </a:xfrm>
          <a:custGeom>
            <a:rect b="b" l="l" r="r" t="t"/>
            <a:pathLst>
              <a:path extrusionOk="0" h="5823169" w="4367377">
                <a:moveTo>
                  <a:pt x="0" y="0"/>
                </a:moveTo>
                <a:lnTo>
                  <a:pt x="4367377" y="0"/>
                </a:lnTo>
                <a:lnTo>
                  <a:pt x="4367377" y="5823168"/>
                </a:lnTo>
                <a:lnTo>
                  <a:pt x="0" y="5823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1" name="Google Shape;231;p9"/>
          <p:cNvSpPr/>
          <p:nvPr/>
        </p:nvSpPr>
        <p:spPr>
          <a:xfrm>
            <a:off x="4149384" y="4227918"/>
            <a:ext cx="4290023" cy="5704186"/>
          </a:xfrm>
          <a:custGeom>
            <a:rect b="b" l="l" r="r" t="t"/>
            <a:pathLst>
              <a:path extrusionOk="0" h="5704186" w="4290023">
                <a:moveTo>
                  <a:pt x="0" y="0"/>
                </a:moveTo>
                <a:lnTo>
                  <a:pt x="4290023" y="0"/>
                </a:lnTo>
                <a:lnTo>
                  <a:pt x="4290023" y="5704186"/>
                </a:lnTo>
                <a:lnTo>
                  <a:pt x="0" y="57041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2" name="Google Shape;232;p9"/>
          <p:cNvSpPr/>
          <p:nvPr/>
        </p:nvSpPr>
        <p:spPr>
          <a:xfrm>
            <a:off x="8439407" y="3177902"/>
            <a:ext cx="5636315" cy="4244131"/>
          </a:xfrm>
          <a:custGeom>
            <a:rect b="b" l="l" r="r" t="t"/>
            <a:pathLst>
              <a:path extrusionOk="0" h="4244131" w="5636315">
                <a:moveTo>
                  <a:pt x="0" y="0"/>
                </a:moveTo>
                <a:lnTo>
                  <a:pt x="5636315" y="0"/>
                </a:lnTo>
                <a:lnTo>
                  <a:pt x="5636315" y="4244131"/>
                </a:lnTo>
                <a:lnTo>
                  <a:pt x="0" y="42441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3" name="Google Shape;233;p9"/>
          <p:cNvSpPr/>
          <p:nvPr/>
        </p:nvSpPr>
        <p:spPr>
          <a:xfrm>
            <a:off x="13881164" y="4227918"/>
            <a:ext cx="4194771" cy="5584370"/>
          </a:xfrm>
          <a:custGeom>
            <a:rect b="b" l="l" r="r" t="t"/>
            <a:pathLst>
              <a:path extrusionOk="0" h="5584370" w="4194771">
                <a:moveTo>
                  <a:pt x="0" y="0"/>
                </a:moveTo>
                <a:lnTo>
                  <a:pt x="4194772" y="0"/>
                </a:lnTo>
                <a:lnTo>
                  <a:pt x="4194772" y="5584370"/>
                </a:lnTo>
                <a:lnTo>
                  <a:pt x="0" y="55843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34" name="Google Shape;234;p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315832" y="7861915"/>
            <a:ext cx="2661256" cy="183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634057" y="1565372"/>
            <a:ext cx="3176683" cy="3225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923574" y="550448"/>
            <a:ext cx="9915181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436179" y="7278215"/>
            <a:ext cx="3500371" cy="3553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9"/>
          <p:cNvSpPr txBox="1"/>
          <p:nvPr/>
        </p:nvSpPr>
        <p:spPr>
          <a:xfrm>
            <a:off x="4936550" y="350912"/>
            <a:ext cx="11515723" cy="2826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1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Четврти дан, 11. мај 2026. године, започео је посетом дворцу Шенбрун. Ученици су се вратили у прошлост, у доба моћног аустроугарског царства и дочарали живот царске породице. Пролазећи богато украшеним собама и салонима, ученици су боље упознали живот цара Франца Јозефа Првог и царице Сиси, царске породице, њихове активности... 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